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15.svg" ContentType="image/svg+xml"/>
  <Override PartName="/ppt/media/image17.svg" ContentType="image/svg+xml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</p:sldMasterIdLst>
  <p:notesMasterIdLst>
    <p:notesMasterId r:id="rId9"/>
  </p:notesMasterIdLst>
  <p:handoutMasterIdLst>
    <p:handoutMasterId r:id="rId25"/>
  </p:handoutMasterIdLst>
  <p:sldIdLst>
    <p:sldId id="256" r:id="rId8"/>
    <p:sldId id="257" r:id="rId10"/>
    <p:sldId id="265" r:id="rId11"/>
    <p:sldId id="262" r:id="rId12"/>
    <p:sldId id="266" r:id="rId13"/>
    <p:sldId id="268" r:id="rId14"/>
    <p:sldId id="258" r:id="rId15"/>
    <p:sldId id="279" r:id="rId16"/>
    <p:sldId id="260" r:id="rId17"/>
    <p:sldId id="284" r:id="rId18"/>
    <p:sldId id="261" r:id="rId19"/>
    <p:sldId id="282" r:id="rId20"/>
    <p:sldId id="263" r:id="rId21"/>
    <p:sldId id="269" r:id="rId22"/>
    <p:sldId id="285" r:id="rId23"/>
    <p:sldId id="276" r:id="rId24"/>
  </p:sldIdLst>
  <p:sldSz cx="12192000" cy="6858000"/>
  <p:notesSz cx="6858000" cy="9144000"/>
  <p:embeddedFontLst>
    <p:embeddedFont>
      <p:font typeface="Manrope SemiBold" charset="0"/>
      <p:bold r:id="rId29"/>
    </p:embeddedFont>
    <p:embeddedFont>
      <p:font typeface="Mona-Sans Black" pitchFamily="2" charset="0"/>
      <p:bold r:id="rId30"/>
    </p:embeddedFont>
    <p:embeddedFont>
      <p:font typeface="Calibri" panose="020F0502020204030204" charset="0"/>
      <p:regular r:id="rId31"/>
      <p:bold r:id="rId32"/>
      <p:italic r:id="rId33"/>
      <p:boldItalic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 userDrawn="1">
          <p15:clr>
            <a:srgbClr val="A4A3A4"/>
          </p15:clr>
        </p15:guide>
        <p15:guide id="2" pos="3802" userDrawn="1">
          <p15:clr>
            <a:srgbClr val="A4A3A4"/>
          </p15:clr>
        </p15:guide>
        <p15:guide id="3" pos="346" userDrawn="1">
          <p15:clr>
            <a:srgbClr val="A4A3A4"/>
          </p15:clr>
        </p15:guide>
        <p15:guide id="4" pos="522" userDrawn="1">
          <p15:clr>
            <a:srgbClr val="A4A3A4"/>
          </p15:clr>
        </p15:guide>
        <p15:guide id="5" pos="421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48A4"/>
    <a:srgbClr val="1BDAE9"/>
    <a:srgbClr val="41E1ED"/>
    <a:srgbClr val="FF4FE7"/>
    <a:srgbClr val="751D84"/>
    <a:srgbClr val="FFAE8D"/>
    <a:srgbClr val="D0618C"/>
    <a:srgbClr val="29DDEB"/>
    <a:srgbClr val="E03EAD"/>
    <a:srgbClr val="430D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756" y="114"/>
      </p:cViewPr>
      <p:guideLst>
        <p:guide orient="horz" pos="2188"/>
        <p:guide pos="3802"/>
        <p:guide pos="346"/>
        <p:guide pos="522"/>
        <p:guide pos="421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5" Type="http://schemas.openxmlformats.org/officeDocument/2006/relationships/tags" Target="tags/tag47.xml"/><Relationship Id="rId34" Type="http://schemas.openxmlformats.org/officeDocument/2006/relationships/font" Target="fonts/font6.fntdata"/><Relationship Id="rId33" Type="http://schemas.openxmlformats.org/officeDocument/2006/relationships/font" Target="fonts/font5.fntdata"/><Relationship Id="rId32" Type="http://schemas.openxmlformats.org/officeDocument/2006/relationships/font" Target="fonts/font4.fntdata"/><Relationship Id="rId31" Type="http://schemas.openxmlformats.org/officeDocument/2006/relationships/font" Target="fonts/font3.fntdata"/><Relationship Id="rId30" Type="http://schemas.openxmlformats.org/officeDocument/2006/relationships/font" Target="fonts/font2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gradFill>
              <a:gsLst>
                <a:gs pos="41000">
                  <a:schemeClr val="accent1"/>
                </a:gs>
                <a:gs pos="100000">
                  <a:schemeClr val="accent2"/>
                </a:gs>
              </a:gsLst>
              <a:lin ang="2700000" scaled="1"/>
            </a:gra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lang="zh-CN"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Manrope SemiBold" charset="0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gradFill>
              <a:gsLst>
                <a:gs pos="41000">
                  <a:schemeClr val="accent1"/>
                </a:gs>
                <a:gs pos="100000">
                  <a:schemeClr val="accent2"/>
                </a:gs>
              </a:gsLst>
              <a:lin ang="2700000" scaled="1"/>
            </a:gra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04777744"/>
        <c:axId val="1104775776"/>
      </c:barChart>
      <c:catAx>
        <c:axId val="1104777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Manrope SemiBold" charset="0"/>
              </a:defRPr>
            </a:pPr>
          </a:p>
        </c:txPr>
        <c:crossAx val="1104775776"/>
        <c:crosses val="autoZero"/>
        <c:auto val="1"/>
        <c:lblAlgn val="ctr"/>
        <c:lblOffset val="100"/>
        <c:noMultiLvlLbl val="0"/>
      </c:catAx>
      <c:valAx>
        <c:axId val="1104775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rgbClr val="3648A4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Manrope SemiBold" charset="0"/>
              </a:defRPr>
            </a:pPr>
          </a:p>
        </c:txPr>
        <c:crossAx val="110477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9b973126-47f6-482a-8819-b652443d245d}"/>
      </c:ext>
    </c:extLst>
  </c:chart>
  <c:spPr>
    <a:noFill/>
    <a:ln>
      <a:noFill/>
    </a:ln>
    <a:effectLst/>
  </c:spPr>
  <c:txPr>
    <a:bodyPr/>
    <a:lstStyle/>
    <a:p>
      <a:pPr>
        <a:defRPr lang="zh-CN" sz="1100">
          <a:solidFill>
            <a:schemeClr val="bg1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Manrope SemiBold" charset="0"/>
                <a:ea typeface="Manrope SemiBold" charset="0"/>
                <a:cs typeface="Manrope SemiBold" charset="0"/>
              </a:rPr>
            </a:fld>
            <a:endParaRPr lang="zh-CN" altLang="en-US"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anrope SemiBold" charset="0"/>
              <a:ea typeface="Manrope SemiBold" charset="0"/>
              <a:cs typeface="Manrope SemiBold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Manrope SemiBold" charset="0"/>
                <a:ea typeface="Manrope SemiBold" charset="0"/>
                <a:cs typeface="Manrope SemiBold" charset="0"/>
              </a:rPr>
            </a:fld>
            <a:endParaRPr lang="zh-CN" altLang="en-US">
              <a:latin typeface="Manrope SemiBold" charset="0"/>
              <a:ea typeface="Manrope SemiBold" charset="0"/>
              <a:cs typeface="Manrope Semi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nrope SemiBold" charset="0"/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nrope SemiBold" charset="0"/>
                <a:ea typeface="Manrope SemiBold" charset="0"/>
                <a:cs typeface="Manrope SemiBold" charset="0"/>
              </a:defRPr>
            </a:lvl1pPr>
          </a:lstStyle>
          <a:p>
            <a:fld id="{2CE30C5E-A9CB-4D49-B336-36D7937FEE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nrope SemiBold" charset="0"/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nrope SemiBold" charset="0"/>
                <a:ea typeface="Manrope SemiBold" charset="0"/>
                <a:cs typeface="Manrope SemiBold" charset="0"/>
              </a:defRPr>
            </a:lvl1pPr>
          </a:lstStyle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Manrope SemiBold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Manrope SemiBold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Manrope SemiBold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Manrope SemiBold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nrope SemiBold" charset="0"/>
        <a:ea typeface="Manrope SemiBold" charset="0"/>
        <a:cs typeface="Manrope SemiBold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2B2E6D-1420-4743-805C-49C881AEBC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image" Target="../media/image6.svg"/><Relationship Id="rId16" Type="http://schemas.openxmlformats.org/officeDocument/2006/relationships/image" Target="../media/image5.png"/><Relationship Id="rId15" Type="http://schemas.openxmlformats.org/officeDocument/2006/relationships/image" Target="../media/image4.svg"/><Relationship Id="rId14" Type="http://schemas.openxmlformats.org/officeDocument/2006/relationships/image" Target="../media/image3.png"/><Relationship Id="rId13" Type="http://schemas.openxmlformats.org/officeDocument/2006/relationships/image" Target="../media/image2.sv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image" Target="../media/image12.svg"/><Relationship Id="rId16" Type="http://schemas.openxmlformats.org/officeDocument/2006/relationships/image" Target="../media/image11.png"/><Relationship Id="rId15" Type="http://schemas.openxmlformats.org/officeDocument/2006/relationships/image" Target="../media/image10.svg"/><Relationship Id="rId14" Type="http://schemas.openxmlformats.org/officeDocument/2006/relationships/image" Target="../media/image9.png"/><Relationship Id="rId13" Type="http://schemas.openxmlformats.org/officeDocument/2006/relationships/image" Target="../media/image8.svg"/><Relationship Id="rId12" Type="http://schemas.openxmlformats.org/officeDocument/2006/relationships/image" Target="../media/image7.pn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8" Type="http://schemas.openxmlformats.org/officeDocument/2006/relationships/theme" Target="../theme/theme3.xml"/><Relationship Id="rId17" Type="http://schemas.openxmlformats.org/officeDocument/2006/relationships/image" Target="../media/image12.svg"/><Relationship Id="rId16" Type="http://schemas.openxmlformats.org/officeDocument/2006/relationships/image" Target="../media/image11.png"/><Relationship Id="rId15" Type="http://schemas.openxmlformats.org/officeDocument/2006/relationships/image" Target="../media/image10.svg"/><Relationship Id="rId14" Type="http://schemas.openxmlformats.org/officeDocument/2006/relationships/image" Target="../media/image9.png"/><Relationship Id="rId13" Type="http://schemas.openxmlformats.org/officeDocument/2006/relationships/image" Target="../media/image8.svg"/><Relationship Id="rId12" Type="http://schemas.openxmlformats.org/officeDocument/2006/relationships/image" Target="../media/image7.png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8" Type="http://schemas.openxmlformats.org/officeDocument/2006/relationships/theme" Target="../theme/theme4.xml"/><Relationship Id="rId17" Type="http://schemas.openxmlformats.org/officeDocument/2006/relationships/image" Target="../media/image12.svg"/><Relationship Id="rId16" Type="http://schemas.openxmlformats.org/officeDocument/2006/relationships/image" Target="../media/image11.png"/><Relationship Id="rId15" Type="http://schemas.openxmlformats.org/officeDocument/2006/relationships/image" Target="../media/image10.svg"/><Relationship Id="rId14" Type="http://schemas.openxmlformats.org/officeDocument/2006/relationships/image" Target="../media/image9.png"/><Relationship Id="rId13" Type="http://schemas.openxmlformats.org/officeDocument/2006/relationships/image" Target="../media/image8.svg"/><Relationship Id="rId12" Type="http://schemas.openxmlformats.org/officeDocument/2006/relationships/image" Target="../media/image7.png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8" Type="http://schemas.openxmlformats.org/officeDocument/2006/relationships/theme" Target="../theme/theme5.xml"/><Relationship Id="rId17" Type="http://schemas.openxmlformats.org/officeDocument/2006/relationships/image" Target="../media/image12.svg"/><Relationship Id="rId16" Type="http://schemas.openxmlformats.org/officeDocument/2006/relationships/image" Target="../media/image11.png"/><Relationship Id="rId15" Type="http://schemas.openxmlformats.org/officeDocument/2006/relationships/image" Target="../media/image10.svg"/><Relationship Id="rId14" Type="http://schemas.openxmlformats.org/officeDocument/2006/relationships/image" Target="../media/image9.png"/><Relationship Id="rId13" Type="http://schemas.openxmlformats.org/officeDocument/2006/relationships/image" Target="../media/image8.svg"/><Relationship Id="rId12" Type="http://schemas.openxmlformats.org/officeDocument/2006/relationships/image" Target="../media/image7.png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7.xml"/><Relationship Id="rId18" Type="http://schemas.openxmlformats.org/officeDocument/2006/relationships/theme" Target="../theme/theme6.xml"/><Relationship Id="rId17" Type="http://schemas.openxmlformats.org/officeDocument/2006/relationships/image" Target="../media/image12.svg"/><Relationship Id="rId16" Type="http://schemas.openxmlformats.org/officeDocument/2006/relationships/image" Target="../media/image11.png"/><Relationship Id="rId15" Type="http://schemas.openxmlformats.org/officeDocument/2006/relationships/image" Target="../media/image10.svg"/><Relationship Id="rId14" Type="http://schemas.openxmlformats.org/officeDocument/2006/relationships/image" Target="../media/image9.png"/><Relationship Id="rId13" Type="http://schemas.openxmlformats.org/officeDocument/2006/relationships/image" Target="../media/image8.svg"/><Relationship Id="rId12" Type="http://schemas.openxmlformats.org/officeDocument/2006/relationships/image" Target="../media/image7.png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C97AD9A4-E6E2-4D10-A98F-9DDA4619ED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Manrope SemiBold" charset="0"/>
                <a:cs typeface="Manrope SemiBold" charset="0"/>
              </a:defRPr>
            </a:lvl1pPr>
          </a:lstStyle>
          <a:p>
            <a:fld id="{DBB74F7D-20DB-498E-BF32-403F9C7FC7AA}" type="slidenum">
              <a:rPr lang="zh-CN" altLang="en-US" smtClean="0"/>
            </a:fld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0" name="矩形: 圆角 9"/>
            <p:cNvSpPr/>
            <p:nvPr/>
          </p:nvSpPr>
          <p:spPr>
            <a:xfrm>
              <a:off x="86172" y="90316"/>
              <a:ext cx="12019657" cy="6677368"/>
            </a:xfrm>
            <a:prstGeom prst="roundRect">
              <a:avLst>
                <a:gd name="adj" fmla="val 7152"/>
              </a:avLst>
            </a:prstGeom>
            <a:gradFill>
              <a:gsLst>
                <a:gs pos="0">
                  <a:srgbClr val="34065C"/>
                </a:gs>
                <a:gs pos="100000">
                  <a:srgbClr val="430D7E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>
                <a:ea typeface="Manrope SemiBold" charset="0"/>
                <a:cs typeface="Manrope SemiBold" charset="0"/>
              </a:endParaRPr>
            </a:p>
          </p:txBody>
        </p:sp>
        <p:pic>
          <p:nvPicPr>
            <p:cNvPr id="11" name="图形 10"/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315699" y="6607859"/>
              <a:ext cx="745233" cy="74523"/>
            </a:xfrm>
            <a:prstGeom prst="rect">
              <a:avLst/>
            </a:prstGeom>
          </p:spPr>
        </p:pic>
        <p:pic>
          <p:nvPicPr>
            <p:cNvPr id="12" name="图形 11"/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 flipH="1">
              <a:off x="309117" y="281172"/>
              <a:ext cx="483492" cy="594605"/>
            </a:xfrm>
            <a:prstGeom prst="rect">
              <a:avLst/>
            </a:prstGeom>
          </p:spPr>
        </p:pic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ona-Sans Black" pitchFamily="2" charset="0"/>
          <a:ea typeface="Mona-Sans Black" pitchFamily="2" charset="0"/>
          <a:cs typeface="Manrope SemiBold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Manrope SemiBold" charset="0"/>
          <a:cs typeface="Manrope SemiBold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svg"/><Relationship Id="rId8" Type="http://schemas.openxmlformats.org/officeDocument/2006/relationships/image" Target="../media/image16.png"/><Relationship Id="rId7" Type="http://schemas.openxmlformats.org/officeDocument/2006/relationships/image" Target="../media/image15.sv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20.jpeg"/><Relationship Id="rId18" Type="http://schemas.openxmlformats.org/officeDocument/2006/relationships/notesSlide" Target="../notesSlides/notesSlide10.xml"/><Relationship Id="rId17" Type="http://schemas.openxmlformats.org/officeDocument/2006/relationships/slideLayout" Target="../slideLayouts/slideLayout45.xml"/><Relationship Id="rId16" Type="http://schemas.openxmlformats.org/officeDocument/2006/relationships/tags" Target="../tags/tag46.xml"/><Relationship Id="rId15" Type="http://schemas.openxmlformats.org/officeDocument/2006/relationships/tags" Target="../tags/tag45.xml"/><Relationship Id="rId14" Type="http://schemas.openxmlformats.org/officeDocument/2006/relationships/tags" Target="../tags/tag44.xml"/><Relationship Id="rId13" Type="http://schemas.openxmlformats.org/officeDocument/2006/relationships/tags" Target="../tags/tag43.xml"/><Relationship Id="rId12" Type="http://schemas.openxmlformats.org/officeDocument/2006/relationships/tags" Target="../tags/tag42.xml"/><Relationship Id="rId11" Type="http://schemas.openxmlformats.org/officeDocument/2006/relationships/tags" Target="../tags/tag41.xml"/><Relationship Id="rId10" Type="http://schemas.openxmlformats.org/officeDocument/2006/relationships/tags" Target="../tags/tag40.xml"/><Relationship Id="rId1" Type="http://schemas.openxmlformats.org/officeDocument/2006/relationships/tags" Target="../tags/tag3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svg"/><Relationship Id="rId8" Type="http://schemas.openxmlformats.org/officeDocument/2006/relationships/image" Target="../media/image16.png"/><Relationship Id="rId7" Type="http://schemas.openxmlformats.org/officeDocument/2006/relationships/image" Target="../media/image15.svg"/><Relationship Id="rId6" Type="http://schemas.openxmlformats.org/officeDocument/2006/relationships/image" Target="../media/image14.png"/><Relationship Id="rId5" Type="http://schemas.openxmlformats.org/officeDocument/2006/relationships/image" Target="../media/image26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34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3" Type="http://schemas.openxmlformats.org/officeDocument/2006/relationships/image" Target="../media/image18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6.xml"/><Relationship Id="rId1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3" Type="http://schemas.openxmlformats.org/officeDocument/2006/relationships/image" Target="../media/image18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image" Target="../media/image19.jpeg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notesSlide" Target="../notesSlides/notesSlide3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image" Target="../media/image20.jpeg"/><Relationship Id="rId18" Type="http://schemas.openxmlformats.org/officeDocument/2006/relationships/notesSlide" Target="../notesSlides/notesSlide4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31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3.xml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: 圆角 21"/>
          <p:cNvSpPr/>
          <p:nvPr/>
        </p:nvSpPr>
        <p:spPr>
          <a:xfrm>
            <a:off x="239713" y="221853"/>
            <a:ext cx="11698287" cy="6414294"/>
          </a:xfrm>
          <a:prstGeom prst="roundRect">
            <a:avLst>
              <a:gd name="adj" fmla="val 7152"/>
            </a:avLst>
          </a:prstGeom>
          <a:gradFill>
            <a:gsLst>
              <a:gs pos="0">
                <a:srgbClr val="34065C"/>
              </a:gs>
              <a:gs pos="100000">
                <a:srgbClr val="430D7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pic>
        <p:nvPicPr>
          <p:cNvPr id="13" name="图形 1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811" y="6260435"/>
            <a:ext cx="1079500" cy="107950"/>
          </a:xfrm>
          <a:prstGeom prst="rect">
            <a:avLst/>
          </a:prstGeom>
        </p:spPr>
      </p:pic>
      <p:sp>
        <p:nvSpPr>
          <p:cNvPr id="24" name="椭圆 23"/>
          <p:cNvSpPr/>
          <p:nvPr/>
        </p:nvSpPr>
        <p:spPr>
          <a:xfrm>
            <a:off x="6582396" y="1096790"/>
            <a:ext cx="5355604" cy="5355604"/>
          </a:xfrm>
          <a:prstGeom prst="ellipse">
            <a:avLst/>
          </a:prstGeom>
          <a:gradFill flip="none" rotWithShape="1">
            <a:gsLst>
              <a:gs pos="0">
                <a:srgbClr val="E03EAD"/>
              </a:gs>
              <a:gs pos="65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6"/>
          <a:stretch>
            <a:fillRect/>
          </a:stretch>
        </p:blipFill>
        <p:spPr>
          <a:xfrm>
            <a:off x="4546600" y="0"/>
            <a:ext cx="7645400" cy="6858000"/>
          </a:xfrm>
          <a:prstGeom prst="rect">
            <a:avLst/>
          </a:prstGeom>
        </p:spPr>
      </p:pic>
      <p:pic>
        <p:nvPicPr>
          <p:cNvPr id="31" name="图形 30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140448" y="3473904"/>
            <a:ext cx="1047750" cy="1438275"/>
          </a:xfrm>
          <a:prstGeom prst="rect">
            <a:avLst/>
          </a:prstGeom>
        </p:spPr>
      </p:pic>
      <p:sp>
        <p:nvSpPr>
          <p:cNvPr id="39" name="文本框 30"/>
          <p:cNvSpPr txBox="1"/>
          <p:nvPr/>
        </p:nvSpPr>
        <p:spPr>
          <a:xfrm>
            <a:off x="473770" y="385167"/>
            <a:ext cx="1304596" cy="3067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MIS Project</a:t>
            </a:r>
            <a:endParaRPr lang="en-US" altLang="zh-CN" sz="14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10120806" y="6133124"/>
            <a:ext cx="1304596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400" dirty="0">
                <a:cs typeface="Manrope SemiBold" charset="0"/>
              </a:rPr>
              <a:t>WPS OFFICE</a:t>
            </a:r>
            <a:endParaRPr lang="zh-CN" altLang="en-US" sz="1400" dirty="0">
              <a:cs typeface="Manrope SemiBold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4715743" y="902663"/>
            <a:ext cx="1727942" cy="1727942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43" name="文本框 16"/>
          <p:cNvSpPr txBox="1"/>
          <p:nvPr/>
        </p:nvSpPr>
        <p:spPr>
          <a:xfrm>
            <a:off x="803275" y="1237908"/>
            <a:ext cx="6559677" cy="267652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5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E-commerce Sales Dashboard</a:t>
            </a:r>
            <a:endParaRPr lang="en-US" altLang="en-US" sz="5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  <a:p>
            <a:r>
              <a:rPr lang="en-US" altLang="en-US" sz="5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Analysis </a:t>
            </a:r>
            <a:endParaRPr lang="en-US" altLang="en-US" sz="5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pic>
        <p:nvPicPr>
          <p:cNvPr id="44" name="图形 43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62316" y="1438523"/>
            <a:ext cx="605071" cy="727720"/>
          </a:xfrm>
          <a:prstGeom prst="rect">
            <a:avLst/>
          </a:prstGeom>
        </p:spPr>
      </p:pic>
      <p:sp>
        <p:nvSpPr>
          <p:cNvPr id="47" name="文本框 25"/>
          <p:cNvSpPr txBox="1"/>
          <p:nvPr/>
        </p:nvSpPr>
        <p:spPr>
          <a:xfrm>
            <a:off x="2688935" y="5938537"/>
            <a:ext cx="2039444" cy="5708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2400" dirty="0" err="1">
                <a:ln>
                  <a:gradFill>
                    <a:gsLst>
                      <a:gs pos="0">
                        <a:srgbClr val="FF4FE7"/>
                      </a:gs>
                      <a:gs pos="100000">
                        <a:srgbClr val="41E1ED"/>
                      </a:gs>
                    </a:gsLst>
                    <a:lin ang="5400000" scaled="1"/>
                  </a:gradFill>
                </a:ln>
                <a:noFill/>
                <a:latin typeface="+mj-lt"/>
                <a:cs typeface="Manrope SemiBold" charset="0"/>
              </a:rPr>
              <a:t>2025</a:t>
            </a:r>
            <a:endParaRPr lang="zh-CN" altLang="en-US" sz="2400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+mj-lt"/>
              <a:cs typeface="Manrope SemiBold" charset="0"/>
            </a:endParaRPr>
          </a:p>
        </p:txBody>
      </p:sp>
      <p:sp>
        <p:nvSpPr>
          <p:cNvPr id="48" name="文本框 30"/>
          <p:cNvSpPr txBox="1"/>
          <p:nvPr/>
        </p:nvSpPr>
        <p:spPr>
          <a:xfrm>
            <a:off x="803275" y="4675250"/>
            <a:ext cx="5207000" cy="3067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4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Data-Driven Sales Strategy with Excel</a:t>
            </a:r>
            <a:endParaRPr lang="en-US" altLang="en-US" sz="14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 flipH="1">
            <a:off x="941742" y="3719286"/>
            <a:ext cx="3071789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30"/>
          <p:cNvSpPr txBox="1"/>
          <p:nvPr/>
        </p:nvSpPr>
        <p:spPr>
          <a:xfrm>
            <a:off x="803275" y="4962270"/>
            <a:ext cx="5207000" cy="30670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14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Turning Raw Data into Business Insights</a:t>
            </a:r>
            <a:endParaRPr lang="en-US" altLang="en-US" sz="14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/>
          <p:nvPr>
            <p:custDataLst>
              <p:tags r:id="rId1"/>
            </p:custDataLst>
          </p:nvPr>
        </p:nvSpPr>
        <p:spPr bwMode="auto">
          <a:xfrm>
            <a:off x="4578985" y="199009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894883" y="1155829"/>
            <a:ext cx="2928589" cy="2928589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4" name="Freeform 5"/>
          <p:cNvSpPr/>
          <p:nvPr/>
        </p:nvSpPr>
        <p:spPr bwMode="auto">
          <a:xfrm flipH="1">
            <a:off x="727107" y="2360639"/>
            <a:ext cx="3574020" cy="3176562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anrope SemiBold" charset="0"/>
              <a:sym typeface="+mn-lt"/>
            </a:endParaRPr>
          </a:p>
        </p:txBody>
      </p:sp>
      <p:sp>
        <p:nvSpPr>
          <p:cNvPr id="25" name="Freeform 5"/>
          <p:cNvSpPr/>
          <p:nvPr/>
        </p:nvSpPr>
        <p:spPr bwMode="auto">
          <a:xfrm>
            <a:off x="993807" y="2360639"/>
            <a:ext cx="3574020" cy="3176562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 l="-29943" r="-297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anrope SemiBold" charset="0"/>
              <a:sym typeface="+mn-lt"/>
            </a:endParaRPr>
          </a:p>
        </p:txBody>
      </p:sp>
      <p:sp>
        <p:nvSpPr>
          <p:cNvPr id="26" name="矩形 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629275" y="212407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E-commerce data flow expertise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33" name="Oval 25"/>
          <p:cNvSpPr/>
          <p:nvPr>
            <p:custDataLst>
              <p:tags r:id="rId4"/>
            </p:custDataLst>
          </p:nvPr>
        </p:nvSpPr>
        <p:spPr bwMode="auto">
          <a:xfrm>
            <a:off x="4721860" y="5786120"/>
            <a:ext cx="248920" cy="272415"/>
          </a:xfrm>
          <a:custGeom>
            <a:avLst/>
            <a:gdLst>
              <a:gd name="connsiteX0" fmla="*/ 106702 w 457115"/>
              <a:gd name="connsiteY0" fmla="*/ 316321 h 457115"/>
              <a:gd name="connsiteX1" fmla="*/ 228608 w 457115"/>
              <a:gd name="connsiteY1" fmla="*/ 316321 h 457115"/>
              <a:gd name="connsiteX2" fmla="*/ 243846 w 457115"/>
              <a:gd name="connsiteY2" fmla="*/ 331563 h 457115"/>
              <a:gd name="connsiteX3" fmla="*/ 228608 w 457115"/>
              <a:gd name="connsiteY3" fmla="*/ 346804 h 457115"/>
              <a:gd name="connsiteX4" fmla="*/ 106702 w 457115"/>
              <a:gd name="connsiteY4" fmla="*/ 346804 h 457115"/>
              <a:gd name="connsiteX5" fmla="*/ 91463 w 457115"/>
              <a:gd name="connsiteY5" fmla="*/ 331563 h 457115"/>
              <a:gd name="connsiteX6" fmla="*/ 106702 w 457115"/>
              <a:gd name="connsiteY6" fmla="*/ 316321 h 457115"/>
              <a:gd name="connsiteX7" fmla="*/ 376370 w 457115"/>
              <a:gd name="connsiteY7" fmla="*/ 278853 h 457115"/>
              <a:gd name="connsiteX8" fmla="*/ 381227 w 457115"/>
              <a:gd name="connsiteY8" fmla="*/ 285853 h 457115"/>
              <a:gd name="connsiteX9" fmla="*/ 381227 w 457115"/>
              <a:gd name="connsiteY9" fmla="*/ 377286 h 457115"/>
              <a:gd name="connsiteX10" fmla="*/ 373609 w 457115"/>
              <a:gd name="connsiteY10" fmla="*/ 384906 h 457115"/>
              <a:gd name="connsiteX11" fmla="*/ 282186 w 457115"/>
              <a:gd name="connsiteY11" fmla="*/ 384906 h 457115"/>
              <a:gd name="connsiteX12" fmla="*/ 276710 w 457115"/>
              <a:gd name="connsiteY12" fmla="*/ 371810 h 457115"/>
              <a:gd name="connsiteX13" fmla="*/ 368133 w 457115"/>
              <a:gd name="connsiteY13" fmla="*/ 280376 h 457115"/>
              <a:gd name="connsiteX14" fmla="*/ 376370 w 457115"/>
              <a:gd name="connsiteY14" fmla="*/ 278853 h 457115"/>
              <a:gd name="connsiteX15" fmla="*/ 106702 w 457115"/>
              <a:gd name="connsiteY15" fmla="*/ 215729 h 457115"/>
              <a:gd name="connsiteX16" fmla="*/ 350514 w 457115"/>
              <a:gd name="connsiteY16" fmla="*/ 215729 h 457115"/>
              <a:gd name="connsiteX17" fmla="*/ 365752 w 457115"/>
              <a:gd name="connsiteY17" fmla="*/ 230970 h 457115"/>
              <a:gd name="connsiteX18" fmla="*/ 350514 w 457115"/>
              <a:gd name="connsiteY18" fmla="*/ 246211 h 457115"/>
              <a:gd name="connsiteX19" fmla="*/ 106702 w 457115"/>
              <a:gd name="connsiteY19" fmla="*/ 246211 h 457115"/>
              <a:gd name="connsiteX20" fmla="*/ 91463 w 457115"/>
              <a:gd name="connsiteY20" fmla="*/ 230970 h 457115"/>
              <a:gd name="connsiteX21" fmla="*/ 106702 w 457115"/>
              <a:gd name="connsiteY21" fmla="*/ 215729 h 457115"/>
              <a:gd name="connsiteX22" fmla="*/ 106702 w 457115"/>
              <a:gd name="connsiteY22" fmla="*/ 115469 h 457115"/>
              <a:gd name="connsiteX23" fmla="*/ 350514 w 457115"/>
              <a:gd name="connsiteY23" fmla="*/ 115469 h 457115"/>
              <a:gd name="connsiteX24" fmla="*/ 365752 w 457115"/>
              <a:gd name="connsiteY24" fmla="*/ 130710 h 457115"/>
              <a:gd name="connsiteX25" fmla="*/ 350514 w 457115"/>
              <a:gd name="connsiteY25" fmla="*/ 145952 h 457115"/>
              <a:gd name="connsiteX26" fmla="*/ 106702 w 457115"/>
              <a:gd name="connsiteY26" fmla="*/ 145952 h 457115"/>
              <a:gd name="connsiteX27" fmla="*/ 91463 w 457115"/>
              <a:gd name="connsiteY27" fmla="*/ 130710 h 457115"/>
              <a:gd name="connsiteX28" fmla="*/ 106702 w 457115"/>
              <a:gd name="connsiteY28" fmla="*/ 115469 h 457115"/>
              <a:gd name="connsiteX29" fmla="*/ 76186 w 457115"/>
              <a:gd name="connsiteY29" fmla="*/ 30474 h 457115"/>
              <a:gd name="connsiteX30" fmla="*/ 30474 w 457115"/>
              <a:gd name="connsiteY30" fmla="*/ 76186 h 457115"/>
              <a:gd name="connsiteX31" fmla="*/ 30474 w 457115"/>
              <a:gd name="connsiteY31" fmla="*/ 380929 h 457115"/>
              <a:gd name="connsiteX32" fmla="*/ 76186 w 457115"/>
              <a:gd name="connsiteY32" fmla="*/ 426641 h 457115"/>
              <a:gd name="connsiteX33" fmla="*/ 380929 w 457115"/>
              <a:gd name="connsiteY33" fmla="*/ 426641 h 457115"/>
              <a:gd name="connsiteX34" fmla="*/ 426641 w 457115"/>
              <a:gd name="connsiteY34" fmla="*/ 380929 h 457115"/>
              <a:gd name="connsiteX35" fmla="*/ 426641 w 457115"/>
              <a:gd name="connsiteY35" fmla="*/ 76186 h 457115"/>
              <a:gd name="connsiteX36" fmla="*/ 380929 w 457115"/>
              <a:gd name="connsiteY36" fmla="*/ 30474 h 457115"/>
              <a:gd name="connsiteX37" fmla="*/ 76186 w 457115"/>
              <a:gd name="connsiteY37" fmla="*/ 0 h 457115"/>
              <a:gd name="connsiteX38" fmla="*/ 380929 w 457115"/>
              <a:gd name="connsiteY38" fmla="*/ 0 h 457115"/>
              <a:gd name="connsiteX39" fmla="*/ 457115 w 457115"/>
              <a:gd name="connsiteY39" fmla="*/ 76186 h 457115"/>
              <a:gd name="connsiteX40" fmla="*/ 457115 w 457115"/>
              <a:gd name="connsiteY40" fmla="*/ 380929 h 457115"/>
              <a:gd name="connsiteX41" fmla="*/ 380929 w 457115"/>
              <a:gd name="connsiteY41" fmla="*/ 457115 h 457115"/>
              <a:gd name="connsiteX42" fmla="*/ 76186 w 457115"/>
              <a:gd name="connsiteY42" fmla="*/ 457115 h 457115"/>
              <a:gd name="connsiteX43" fmla="*/ 0 w 457115"/>
              <a:gd name="connsiteY43" fmla="*/ 380929 h 457115"/>
              <a:gd name="connsiteX44" fmla="*/ 0 w 457115"/>
              <a:gd name="connsiteY44" fmla="*/ 76186 h 457115"/>
              <a:gd name="connsiteX45" fmla="*/ 76186 w 457115"/>
              <a:gd name="connsiteY45" fmla="*/ 0 h 45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57115" h="457115">
                <a:moveTo>
                  <a:pt x="106702" y="316321"/>
                </a:moveTo>
                <a:lnTo>
                  <a:pt x="228608" y="316321"/>
                </a:lnTo>
                <a:cubicBezTo>
                  <a:pt x="237036" y="316321"/>
                  <a:pt x="243846" y="323132"/>
                  <a:pt x="243846" y="331563"/>
                </a:cubicBezTo>
                <a:cubicBezTo>
                  <a:pt x="243846" y="339993"/>
                  <a:pt x="237036" y="346804"/>
                  <a:pt x="228608" y="346804"/>
                </a:cubicBezTo>
                <a:lnTo>
                  <a:pt x="106702" y="346804"/>
                </a:lnTo>
                <a:cubicBezTo>
                  <a:pt x="98273" y="346804"/>
                  <a:pt x="91463" y="339993"/>
                  <a:pt x="91463" y="331563"/>
                </a:cubicBezTo>
                <a:cubicBezTo>
                  <a:pt x="91463" y="323132"/>
                  <a:pt x="98273" y="316321"/>
                  <a:pt x="106702" y="316321"/>
                </a:cubicBezTo>
                <a:close/>
                <a:moveTo>
                  <a:pt x="376370" y="278853"/>
                </a:moveTo>
                <a:cubicBezTo>
                  <a:pt x="379275" y="279996"/>
                  <a:pt x="381227" y="282758"/>
                  <a:pt x="381227" y="285853"/>
                </a:cubicBezTo>
                <a:lnTo>
                  <a:pt x="381227" y="377286"/>
                </a:lnTo>
                <a:cubicBezTo>
                  <a:pt x="381227" y="381524"/>
                  <a:pt x="377847" y="384906"/>
                  <a:pt x="373609" y="384906"/>
                </a:cubicBezTo>
                <a:lnTo>
                  <a:pt x="282186" y="384906"/>
                </a:lnTo>
                <a:cubicBezTo>
                  <a:pt x="275234" y="385096"/>
                  <a:pt x="271710" y="376619"/>
                  <a:pt x="276710" y="371810"/>
                </a:cubicBezTo>
                <a:lnTo>
                  <a:pt x="368133" y="280376"/>
                </a:lnTo>
                <a:cubicBezTo>
                  <a:pt x="370323" y="278281"/>
                  <a:pt x="373561" y="277662"/>
                  <a:pt x="376370" y="278853"/>
                </a:cubicBezTo>
                <a:close/>
                <a:moveTo>
                  <a:pt x="106702" y="215729"/>
                </a:moveTo>
                <a:lnTo>
                  <a:pt x="350514" y="215729"/>
                </a:lnTo>
                <a:cubicBezTo>
                  <a:pt x="358943" y="215729"/>
                  <a:pt x="365752" y="222539"/>
                  <a:pt x="365752" y="230970"/>
                </a:cubicBezTo>
                <a:cubicBezTo>
                  <a:pt x="365752" y="239400"/>
                  <a:pt x="358943" y="246211"/>
                  <a:pt x="350514" y="246211"/>
                </a:cubicBezTo>
                <a:lnTo>
                  <a:pt x="106702" y="246211"/>
                </a:lnTo>
                <a:cubicBezTo>
                  <a:pt x="98273" y="246211"/>
                  <a:pt x="91463" y="239400"/>
                  <a:pt x="91463" y="230970"/>
                </a:cubicBezTo>
                <a:cubicBezTo>
                  <a:pt x="91463" y="222539"/>
                  <a:pt x="98273" y="215729"/>
                  <a:pt x="106702" y="215729"/>
                </a:cubicBezTo>
                <a:close/>
                <a:moveTo>
                  <a:pt x="106702" y="115469"/>
                </a:moveTo>
                <a:lnTo>
                  <a:pt x="350514" y="115469"/>
                </a:lnTo>
                <a:cubicBezTo>
                  <a:pt x="358943" y="115469"/>
                  <a:pt x="365752" y="122280"/>
                  <a:pt x="365752" y="130710"/>
                </a:cubicBezTo>
                <a:cubicBezTo>
                  <a:pt x="365752" y="139093"/>
                  <a:pt x="358943" y="145952"/>
                  <a:pt x="350514" y="145952"/>
                </a:cubicBezTo>
                <a:lnTo>
                  <a:pt x="106702" y="145952"/>
                </a:lnTo>
                <a:cubicBezTo>
                  <a:pt x="98273" y="145952"/>
                  <a:pt x="91463" y="139093"/>
                  <a:pt x="91463" y="130710"/>
                </a:cubicBezTo>
                <a:cubicBezTo>
                  <a:pt x="91463" y="122280"/>
                  <a:pt x="98273" y="115469"/>
                  <a:pt x="106702" y="115469"/>
                </a:cubicBezTo>
                <a:close/>
                <a:moveTo>
                  <a:pt x="76186" y="30474"/>
                </a:moveTo>
                <a:cubicBezTo>
                  <a:pt x="50949" y="30474"/>
                  <a:pt x="30474" y="50949"/>
                  <a:pt x="30474" y="76186"/>
                </a:cubicBezTo>
                <a:lnTo>
                  <a:pt x="30474" y="380929"/>
                </a:lnTo>
                <a:cubicBezTo>
                  <a:pt x="30474" y="406166"/>
                  <a:pt x="50949" y="426641"/>
                  <a:pt x="76186" y="426641"/>
                </a:cubicBezTo>
                <a:lnTo>
                  <a:pt x="380929" y="426641"/>
                </a:lnTo>
                <a:cubicBezTo>
                  <a:pt x="406166" y="426641"/>
                  <a:pt x="426641" y="406166"/>
                  <a:pt x="426641" y="380929"/>
                </a:cubicBezTo>
                <a:lnTo>
                  <a:pt x="426641" y="76186"/>
                </a:lnTo>
                <a:cubicBezTo>
                  <a:pt x="426641" y="50949"/>
                  <a:pt x="406166" y="30474"/>
                  <a:pt x="380929" y="30474"/>
                </a:cubicBezTo>
                <a:close/>
                <a:moveTo>
                  <a:pt x="76186" y="0"/>
                </a:moveTo>
                <a:lnTo>
                  <a:pt x="380929" y="0"/>
                </a:lnTo>
                <a:cubicBezTo>
                  <a:pt x="423022" y="0"/>
                  <a:pt x="457115" y="34093"/>
                  <a:pt x="457115" y="76186"/>
                </a:cubicBezTo>
                <a:lnTo>
                  <a:pt x="457115" y="380929"/>
                </a:lnTo>
                <a:cubicBezTo>
                  <a:pt x="457115" y="423022"/>
                  <a:pt x="423022" y="457115"/>
                  <a:pt x="380929" y="457115"/>
                </a:cubicBezTo>
                <a:lnTo>
                  <a:pt x="76186" y="457115"/>
                </a:lnTo>
                <a:cubicBezTo>
                  <a:pt x="34093" y="457115"/>
                  <a:pt x="0" y="423022"/>
                  <a:pt x="0" y="380929"/>
                </a:cubicBezTo>
                <a:lnTo>
                  <a:pt x="0" y="76186"/>
                </a:lnTo>
                <a:cubicBezTo>
                  <a:pt x="0" y="34093"/>
                  <a:pt x="34093" y="0"/>
                  <a:pt x="76186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34" name="Oval 26"/>
          <p:cNvSpPr/>
          <p:nvPr>
            <p:custDataLst>
              <p:tags r:id="rId5"/>
            </p:custDataLst>
          </p:nvPr>
        </p:nvSpPr>
        <p:spPr bwMode="auto">
          <a:xfrm>
            <a:off x="4731385" y="2067560"/>
            <a:ext cx="239395" cy="293370"/>
          </a:xfrm>
          <a:custGeom>
            <a:avLst/>
            <a:gdLst>
              <a:gd name="connsiteX0" fmla="*/ 246216 w 514056"/>
              <a:gd name="connsiteY0" fmla="*/ 167535 h 536971"/>
              <a:gd name="connsiteX1" fmla="*/ 160486 w 514056"/>
              <a:gd name="connsiteY1" fmla="*/ 257258 h 536971"/>
              <a:gd name="connsiteX2" fmla="*/ 186443 w 514056"/>
              <a:gd name="connsiteY2" fmla="*/ 329503 h 536971"/>
              <a:gd name="connsiteX3" fmla="*/ 256741 w 514056"/>
              <a:gd name="connsiteY3" fmla="*/ 359934 h 536971"/>
              <a:gd name="connsiteX4" fmla="*/ 350329 w 514056"/>
              <a:gd name="connsiteY4" fmla="*/ 359934 h 536971"/>
              <a:gd name="connsiteX5" fmla="*/ 353282 w 514056"/>
              <a:gd name="connsiteY5" fmla="*/ 357029 h 536971"/>
              <a:gd name="connsiteX6" fmla="*/ 353187 w 514056"/>
              <a:gd name="connsiteY6" fmla="*/ 357029 h 536971"/>
              <a:gd name="connsiteX7" fmla="*/ 353187 w 514056"/>
              <a:gd name="connsiteY7" fmla="*/ 254591 h 536971"/>
              <a:gd name="connsiteX8" fmla="*/ 351948 w 514056"/>
              <a:gd name="connsiteY8" fmla="*/ 246876 h 536971"/>
              <a:gd name="connsiteX9" fmla="*/ 351472 w 514056"/>
              <a:gd name="connsiteY9" fmla="*/ 245066 h 536971"/>
              <a:gd name="connsiteX10" fmla="*/ 246216 w 514056"/>
              <a:gd name="connsiteY10" fmla="*/ 167535 h 536971"/>
              <a:gd name="connsiteX11" fmla="*/ 243263 w 514056"/>
              <a:gd name="connsiteY11" fmla="*/ 139390 h 536971"/>
              <a:gd name="connsiteX12" fmla="*/ 379096 w 514056"/>
              <a:gd name="connsiteY12" fmla="*/ 238875 h 536971"/>
              <a:gd name="connsiteX13" fmla="*/ 381525 w 514056"/>
              <a:gd name="connsiteY13" fmla="*/ 254639 h 536971"/>
              <a:gd name="connsiteX14" fmla="*/ 381525 w 514056"/>
              <a:gd name="connsiteY14" fmla="*/ 357029 h 536971"/>
              <a:gd name="connsiteX15" fmla="*/ 350282 w 514056"/>
              <a:gd name="connsiteY15" fmla="*/ 388270 h 536971"/>
              <a:gd name="connsiteX16" fmla="*/ 256741 w 514056"/>
              <a:gd name="connsiteY16" fmla="*/ 388270 h 536971"/>
              <a:gd name="connsiteX17" fmla="*/ 165773 w 514056"/>
              <a:gd name="connsiteY17" fmla="*/ 348933 h 536971"/>
              <a:gd name="connsiteX18" fmla="*/ 132195 w 514056"/>
              <a:gd name="connsiteY18" fmla="*/ 255543 h 536971"/>
              <a:gd name="connsiteX19" fmla="*/ 243263 w 514056"/>
              <a:gd name="connsiteY19" fmla="*/ 139390 h 536971"/>
              <a:gd name="connsiteX20" fmla="*/ 122002 w 514056"/>
              <a:gd name="connsiteY20" fmla="*/ 32287 h 536971"/>
              <a:gd name="connsiteX21" fmla="*/ 32334 w 514056"/>
              <a:gd name="connsiteY21" fmla="*/ 122004 h 536971"/>
              <a:gd name="connsiteX22" fmla="*/ 32334 w 514056"/>
              <a:gd name="connsiteY22" fmla="*/ 414872 h 536971"/>
              <a:gd name="connsiteX23" fmla="*/ 122002 w 514056"/>
              <a:gd name="connsiteY23" fmla="*/ 504589 h 536971"/>
              <a:gd name="connsiteX24" fmla="*/ 391911 w 514056"/>
              <a:gd name="connsiteY24" fmla="*/ 504589 h 536971"/>
              <a:gd name="connsiteX25" fmla="*/ 481627 w 514056"/>
              <a:gd name="connsiteY25" fmla="*/ 414872 h 536971"/>
              <a:gd name="connsiteX26" fmla="*/ 481627 w 514056"/>
              <a:gd name="connsiteY26" fmla="*/ 122004 h 536971"/>
              <a:gd name="connsiteX27" fmla="*/ 391911 w 514056"/>
              <a:gd name="connsiteY27" fmla="*/ 32287 h 536971"/>
              <a:gd name="connsiteX28" fmla="*/ 122002 w 514056"/>
              <a:gd name="connsiteY28" fmla="*/ 0 h 536971"/>
              <a:gd name="connsiteX29" fmla="*/ 391911 w 514056"/>
              <a:gd name="connsiteY29" fmla="*/ 0 h 536971"/>
              <a:gd name="connsiteX30" fmla="*/ 514056 w 514056"/>
              <a:gd name="connsiteY30" fmla="*/ 122004 h 536971"/>
              <a:gd name="connsiteX31" fmla="*/ 514056 w 514056"/>
              <a:gd name="connsiteY31" fmla="*/ 414872 h 536971"/>
              <a:gd name="connsiteX32" fmla="*/ 391959 w 514056"/>
              <a:gd name="connsiteY32" fmla="*/ 536971 h 536971"/>
              <a:gd name="connsiteX33" fmla="*/ 122049 w 514056"/>
              <a:gd name="connsiteY33" fmla="*/ 536971 h 536971"/>
              <a:gd name="connsiteX34" fmla="*/ 0 w 514056"/>
              <a:gd name="connsiteY34" fmla="*/ 414872 h 536971"/>
              <a:gd name="connsiteX35" fmla="*/ 0 w 514056"/>
              <a:gd name="connsiteY35" fmla="*/ 122004 h 536971"/>
              <a:gd name="connsiteX36" fmla="*/ 122002 w 514056"/>
              <a:gd name="connsiteY36" fmla="*/ 0 h 536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14056" h="536971">
                <a:moveTo>
                  <a:pt x="246216" y="167535"/>
                </a:moveTo>
                <a:cubicBezTo>
                  <a:pt x="200255" y="172345"/>
                  <a:pt x="163344" y="210920"/>
                  <a:pt x="160486" y="257258"/>
                </a:cubicBezTo>
                <a:cubicBezTo>
                  <a:pt x="158819" y="284260"/>
                  <a:pt x="168059" y="309929"/>
                  <a:pt x="186443" y="329503"/>
                </a:cubicBezTo>
                <a:cubicBezTo>
                  <a:pt x="204827" y="349171"/>
                  <a:pt x="229832" y="359934"/>
                  <a:pt x="256741" y="359934"/>
                </a:cubicBezTo>
                <a:lnTo>
                  <a:pt x="350329" y="359934"/>
                </a:lnTo>
                <a:cubicBezTo>
                  <a:pt x="351901" y="359934"/>
                  <a:pt x="353282" y="358648"/>
                  <a:pt x="353282" y="357029"/>
                </a:cubicBezTo>
                <a:lnTo>
                  <a:pt x="353187" y="357029"/>
                </a:lnTo>
                <a:lnTo>
                  <a:pt x="353187" y="254591"/>
                </a:lnTo>
                <a:cubicBezTo>
                  <a:pt x="353187" y="251972"/>
                  <a:pt x="352758" y="249400"/>
                  <a:pt x="351948" y="246876"/>
                </a:cubicBezTo>
                <a:cubicBezTo>
                  <a:pt x="351758" y="246304"/>
                  <a:pt x="351615" y="245685"/>
                  <a:pt x="351472" y="245066"/>
                </a:cubicBezTo>
                <a:cubicBezTo>
                  <a:pt x="341947" y="195538"/>
                  <a:pt x="296701" y="162249"/>
                  <a:pt x="246216" y="167535"/>
                </a:cubicBezTo>
                <a:close/>
                <a:moveTo>
                  <a:pt x="243263" y="139390"/>
                </a:moveTo>
                <a:cubicBezTo>
                  <a:pt x="308084" y="132532"/>
                  <a:pt x="366380" y="175203"/>
                  <a:pt x="379096" y="238875"/>
                </a:cubicBezTo>
                <a:cubicBezTo>
                  <a:pt x="380715" y="243971"/>
                  <a:pt x="381525" y="249257"/>
                  <a:pt x="381525" y="254639"/>
                </a:cubicBezTo>
                <a:lnTo>
                  <a:pt x="381525" y="357029"/>
                </a:lnTo>
                <a:cubicBezTo>
                  <a:pt x="381525" y="374269"/>
                  <a:pt x="367570" y="388270"/>
                  <a:pt x="350282" y="388270"/>
                </a:cubicBezTo>
                <a:lnTo>
                  <a:pt x="256741" y="388270"/>
                </a:lnTo>
                <a:cubicBezTo>
                  <a:pt x="222449" y="388270"/>
                  <a:pt x="189301" y="373935"/>
                  <a:pt x="165773" y="348933"/>
                </a:cubicBezTo>
                <a:cubicBezTo>
                  <a:pt x="141959" y="323550"/>
                  <a:pt x="130052" y="290404"/>
                  <a:pt x="132195" y="255543"/>
                </a:cubicBezTo>
                <a:cubicBezTo>
                  <a:pt x="135910" y="195585"/>
                  <a:pt x="183633" y="145676"/>
                  <a:pt x="243263" y="139390"/>
                </a:cubicBezTo>
                <a:close/>
                <a:moveTo>
                  <a:pt x="122002" y="32287"/>
                </a:moveTo>
                <a:cubicBezTo>
                  <a:pt x="72572" y="32287"/>
                  <a:pt x="32334" y="72526"/>
                  <a:pt x="32334" y="122004"/>
                </a:cubicBezTo>
                <a:lnTo>
                  <a:pt x="32334" y="414872"/>
                </a:lnTo>
                <a:cubicBezTo>
                  <a:pt x="32334" y="464349"/>
                  <a:pt x="72572" y="504589"/>
                  <a:pt x="122002" y="504589"/>
                </a:cubicBezTo>
                <a:lnTo>
                  <a:pt x="391911" y="504589"/>
                </a:lnTo>
                <a:cubicBezTo>
                  <a:pt x="441388" y="504589"/>
                  <a:pt x="481627" y="464349"/>
                  <a:pt x="481627" y="414872"/>
                </a:cubicBezTo>
                <a:lnTo>
                  <a:pt x="481627" y="122004"/>
                </a:lnTo>
                <a:cubicBezTo>
                  <a:pt x="481627" y="72526"/>
                  <a:pt x="441388" y="32287"/>
                  <a:pt x="391911" y="32287"/>
                </a:cubicBezTo>
                <a:close/>
                <a:moveTo>
                  <a:pt x="122002" y="0"/>
                </a:moveTo>
                <a:lnTo>
                  <a:pt x="391911" y="0"/>
                </a:lnTo>
                <a:cubicBezTo>
                  <a:pt x="459246" y="0"/>
                  <a:pt x="513913" y="54764"/>
                  <a:pt x="514056" y="122004"/>
                </a:cubicBezTo>
                <a:lnTo>
                  <a:pt x="514056" y="414872"/>
                </a:lnTo>
                <a:cubicBezTo>
                  <a:pt x="514056" y="482207"/>
                  <a:pt x="459293" y="536971"/>
                  <a:pt x="391959" y="536971"/>
                </a:cubicBezTo>
                <a:lnTo>
                  <a:pt x="122049" y="536971"/>
                </a:lnTo>
                <a:cubicBezTo>
                  <a:pt x="54763" y="536971"/>
                  <a:pt x="0" y="482207"/>
                  <a:pt x="0" y="414872"/>
                </a:cubicBezTo>
                <a:lnTo>
                  <a:pt x="0" y="122004"/>
                </a:lnTo>
                <a:cubicBezTo>
                  <a:pt x="0" y="54764"/>
                  <a:pt x="54715" y="0"/>
                  <a:pt x="122002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066165" y="518795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What It Shows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" name="Freeform 5"/>
          <p:cNvSpPr/>
          <p:nvPr>
            <p:custDataLst>
              <p:tags r:id="rId6"/>
            </p:custDataLst>
          </p:nvPr>
        </p:nvSpPr>
        <p:spPr bwMode="auto">
          <a:xfrm>
            <a:off x="4578985" y="565658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6" name="Freeform 5"/>
          <p:cNvSpPr/>
          <p:nvPr>
            <p:custDataLst>
              <p:tags r:id="rId7"/>
            </p:custDataLst>
          </p:nvPr>
        </p:nvSpPr>
        <p:spPr bwMode="auto">
          <a:xfrm>
            <a:off x="4578985" y="386715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7" name="Freeform 5"/>
          <p:cNvSpPr/>
          <p:nvPr>
            <p:custDataLst>
              <p:tags r:id="rId8"/>
            </p:custDataLst>
          </p:nvPr>
        </p:nvSpPr>
        <p:spPr bwMode="auto">
          <a:xfrm>
            <a:off x="4578985" y="4761865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9" name="Freeform 5"/>
          <p:cNvSpPr/>
          <p:nvPr>
            <p:custDataLst>
              <p:tags r:id="rId9"/>
            </p:custDataLst>
          </p:nvPr>
        </p:nvSpPr>
        <p:spPr bwMode="auto">
          <a:xfrm>
            <a:off x="4578985" y="288544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10" name="Oval 1"/>
          <p:cNvSpPr/>
          <p:nvPr>
            <p:custDataLst>
              <p:tags r:id="rId10"/>
            </p:custDataLst>
          </p:nvPr>
        </p:nvSpPr>
        <p:spPr bwMode="auto">
          <a:xfrm>
            <a:off x="4741545" y="4848860"/>
            <a:ext cx="238760" cy="272415"/>
          </a:xfrm>
          <a:custGeom>
            <a:avLst/>
            <a:gdLst>
              <a:gd name="connsiteX0" fmla="*/ 308622 w 508798"/>
              <a:gd name="connsiteY0" fmla="*/ 369369 h 531614"/>
              <a:gd name="connsiteX1" fmla="*/ 379347 w 508798"/>
              <a:gd name="connsiteY1" fmla="*/ 369369 h 531614"/>
              <a:gd name="connsiteX2" fmla="*/ 391444 w 508798"/>
              <a:gd name="connsiteY2" fmla="*/ 381419 h 531614"/>
              <a:gd name="connsiteX3" fmla="*/ 379395 w 508798"/>
              <a:gd name="connsiteY3" fmla="*/ 393421 h 531614"/>
              <a:gd name="connsiteX4" fmla="*/ 308622 w 508798"/>
              <a:gd name="connsiteY4" fmla="*/ 393421 h 531614"/>
              <a:gd name="connsiteX5" fmla="*/ 296572 w 508798"/>
              <a:gd name="connsiteY5" fmla="*/ 381419 h 531614"/>
              <a:gd name="connsiteX6" fmla="*/ 308622 w 508798"/>
              <a:gd name="connsiteY6" fmla="*/ 369369 h 531614"/>
              <a:gd name="connsiteX7" fmla="*/ 135309 w 508798"/>
              <a:gd name="connsiteY7" fmla="*/ 312931 h 531614"/>
              <a:gd name="connsiteX8" fmla="*/ 152264 w 508798"/>
              <a:gd name="connsiteY8" fmla="*/ 312931 h 531614"/>
              <a:gd name="connsiteX9" fmla="*/ 174315 w 508798"/>
              <a:gd name="connsiteY9" fmla="*/ 334983 h 531614"/>
              <a:gd name="connsiteX10" fmla="*/ 196319 w 508798"/>
              <a:gd name="connsiteY10" fmla="*/ 312931 h 531614"/>
              <a:gd name="connsiteX11" fmla="*/ 213321 w 508798"/>
              <a:gd name="connsiteY11" fmla="*/ 312931 h 531614"/>
              <a:gd name="connsiteX12" fmla="*/ 213416 w 508798"/>
              <a:gd name="connsiteY12" fmla="*/ 329886 h 531614"/>
              <a:gd name="connsiteX13" fmla="*/ 191413 w 508798"/>
              <a:gd name="connsiteY13" fmla="*/ 351938 h 531614"/>
              <a:gd name="connsiteX14" fmla="*/ 213416 w 508798"/>
              <a:gd name="connsiteY14" fmla="*/ 373942 h 531614"/>
              <a:gd name="connsiteX15" fmla="*/ 213416 w 508798"/>
              <a:gd name="connsiteY15" fmla="*/ 390944 h 531614"/>
              <a:gd name="connsiteX16" fmla="*/ 204891 w 508798"/>
              <a:gd name="connsiteY16" fmla="*/ 394421 h 531614"/>
              <a:gd name="connsiteX17" fmla="*/ 196414 w 508798"/>
              <a:gd name="connsiteY17" fmla="*/ 390944 h 531614"/>
              <a:gd name="connsiteX18" fmla="*/ 174363 w 508798"/>
              <a:gd name="connsiteY18" fmla="*/ 368893 h 531614"/>
              <a:gd name="connsiteX19" fmla="*/ 152359 w 508798"/>
              <a:gd name="connsiteY19" fmla="*/ 390944 h 531614"/>
              <a:gd name="connsiteX20" fmla="*/ 143834 w 508798"/>
              <a:gd name="connsiteY20" fmla="*/ 394421 h 531614"/>
              <a:gd name="connsiteX21" fmla="*/ 135309 w 508798"/>
              <a:gd name="connsiteY21" fmla="*/ 390944 h 531614"/>
              <a:gd name="connsiteX22" fmla="*/ 135309 w 508798"/>
              <a:gd name="connsiteY22" fmla="*/ 373942 h 531614"/>
              <a:gd name="connsiteX23" fmla="*/ 157360 w 508798"/>
              <a:gd name="connsiteY23" fmla="*/ 351938 h 531614"/>
              <a:gd name="connsiteX24" fmla="*/ 135309 w 508798"/>
              <a:gd name="connsiteY24" fmla="*/ 329886 h 531614"/>
              <a:gd name="connsiteX25" fmla="*/ 135309 w 508798"/>
              <a:gd name="connsiteY25" fmla="*/ 312931 h 531614"/>
              <a:gd name="connsiteX26" fmla="*/ 308622 w 508798"/>
              <a:gd name="connsiteY26" fmla="*/ 310597 h 531614"/>
              <a:gd name="connsiteX27" fmla="*/ 379347 w 508798"/>
              <a:gd name="connsiteY27" fmla="*/ 310597 h 531614"/>
              <a:gd name="connsiteX28" fmla="*/ 391444 w 508798"/>
              <a:gd name="connsiteY28" fmla="*/ 322647 h 531614"/>
              <a:gd name="connsiteX29" fmla="*/ 379395 w 508798"/>
              <a:gd name="connsiteY29" fmla="*/ 334649 h 531614"/>
              <a:gd name="connsiteX30" fmla="*/ 308622 w 508798"/>
              <a:gd name="connsiteY30" fmla="*/ 334649 h 531614"/>
              <a:gd name="connsiteX31" fmla="*/ 296572 w 508798"/>
              <a:gd name="connsiteY31" fmla="*/ 322647 h 531614"/>
              <a:gd name="connsiteX32" fmla="*/ 308622 w 508798"/>
              <a:gd name="connsiteY32" fmla="*/ 310597 h 531614"/>
              <a:gd name="connsiteX33" fmla="*/ 308622 w 508798"/>
              <a:gd name="connsiteY33" fmla="*/ 181909 h 531614"/>
              <a:gd name="connsiteX34" fmla="*/ 379347 w 508798"/>
              <a:gd name="connsiteY34" fmla="*/ 181909 h 531614"/>
              <a:gd name="connsiteX35" fmla="*/ 391444 w 508798"/>
              <a:gd name="connsiteY35" fmla="*/ 193911 h 531614"/>
              <a:gd name="connsiteX36" fmla="*/ 379395 w 508798"/>
              <a:gd name="connsiteY36" fmla="*/ 205960 h 531614"/>
              <a:gd name="connsiteX37" fmla="*/ 308622 w 508798"/>
              <a:gd name="connsiteY37" fmla="*/ 205960 h 531614"/>
              <a:gd name="connsiteX38" fmla="*/ 296572 w 508798"/>
              <a:gd name="connsiteY38" fmla="*/ 193911 h 531614"/>
              <a:gd name="connsiteX39" fmla="*/ 308622 w 508798"/>
              <a:gd name="connsiteY39" fmla="*/ 181909 h 531614"/>
              <a:gd name="connsiteX40" fmla="*/ 174268 w 508798"/>
              <a:gd name="connsiteY40" fmla="*/ 136996 h 531614"/>
              <a:gd name="connsiteX41" fmla="*/ 186269 w 508798"/>
              <a:gd name="connsiteY41" fmla="*/ 149046 h 531614"/>
              <a:gd name="connsiteX42" fmla="*/ 186269 w 508798"/>
              <a:gd name="connsiteY42" fmla="*/ 181909 h 531614"/>
              <a:gd name="connsiteX43" fmla="*/ 219132 w 508798"/>
              <a:gd name="connsiteY43" fmla="*/ 181909 h 531614"/>
              <a:gd name="connsiteX44" fmla="*/ 231133 w 508798"/>
              <a:gd name="connsiteY44" fmla="*/ 193911 h 531614"/>
              <a:gd name="connsiteX45" fmla="*/ 219132 w 508798"/>
              <a:gd name="connsiteY45" fmla="*/ 205960 h 531614"/>
              <a:gd name="connsiteX46" fmla="*/ 186269 w 508798"/>
              <a:gd name="connsiteY46" fmla="*/ 205960 h 531614"/>
              <a:gd name="connsiteX47" fmla="*/ 186269 w 508798"/>
              <a:gd name="connsiteY47" fmla="*/ 238823 h 531614"/>
              <a:gd name="connsiteX48" fmla="*/ 174268 w 508798"/>
              <a:gd name="connsiteY48" fmla="*/ 250825 h 531614"/>
              <a:gd name="connsiteX49" fmla="*/ 162218 w 508798"/>
              <a:gd name="connsiteY49" fmla="*/ 238823 h 531614"/>
              <a:gd name="connsiteX50" fmla="*/ 162218 w 508798"/>
              <a:gd name="connsiteY50" fmla="*/ 205960 h 531614"/>
              <a:gd name="connsiteX51" fmla="*/ 129356 w 508798"/>
              <a:gd name="connsiteY51" fmla="*/ 205960 h 531614"/>
              <a:gd name="connsiteX52" fmla="*/ 117354 w 508798"/>
              <a:gd name="connsiteY52" fmla="*/ 193911 h 531614"/>
              <a:gd name="connsiteX53" fmla="*/ 129356 w 508798"/>
              <a:gd name="connsiteY53" fmla="*/ 181909 h 531614"/>
              <a:gd name="connsiteX54" fmla="*/ 162218 w 508798"/>
              <a:gd name="connsiteY54" fmla="*/ 181909 h 531614"/>
              <a:gd name="connsiteX55" fmla="*/ 162218 w 508798"/>
              <a:gd name="connsiteY55" fmla="*/ 149046 h 531614"/>
              <a:gd name="connsiteX56" fmla="*/ 174268 w 508798"/>
              <a:gd name="connsiteY56" fmla="*/ 136996 h 531614"/>
              <a:gd name="connsiteX57" fmla="*/ 120807 w 508798"/>
              <a:gd name="connsiteY57" fmla="*/ 32005 h 531614"/>
              <a:gd name="connsiteX58" fmla="*/ 31999 w 508798"/>
              <a:gd name="connsiteY58" fmla="*/ 120830 h 531614"/>
              <a:gd name="connsiteX59" fmla="*/ 31999 w 508798"/>
              <a:gd name="connsiteY59" fmla="*/ 410784 h 531614"/>
              <a:gd name="connsiteX60" fmla="*/ 120807 w 508798"/>
              <a:gd name="connsiteY60" fmla="*/ 499609 h 531614"/>
              <a:gd name="connsiteX61" fmla="*/ 387944 w 508798"/>
              <a:gd name="connsiteY61" fmla="*/ 499609 h 531614"/>
              <a:gd name="connsiteX62" fmla="*/ 476751 w 508798"/>
              <a:gd name="connsiteY62" fmla="*/ 410784 h 531614"/>
              <a:gd name="connsiteX63" fmla="*/ 476751 w 508798"/>
              <a:gd name="connsiteY63" fmla="*/ 120830 h 531614"/>
              <a:gd name="connsiteX64" fmla="*/ 387944 w 508798"/>
              <a:gd name="connsiteY64" fmla="*/ 32005 h 531614"/>
              <a:gd name="connsiteX65" fmla="*/ 120807 w 508798"/>
              <a:gd name="connsiteY65" fmla="*/ 0 h 531614"/>
              <a:gd name="connsiteX66" fmla="*/ 387944 w 508798"/>
              <a:gd name="connsiteY66" fmla="*/ 0 h 531614"/>
              <a:gd name="connsiteX67" fmla="*/ 508798 w 508798"/>
              <a:gd name="connsiteY67" fmla="*/ 120830 h 531614"/>
              <a:gd name="connsiteX68" fmla="*/ 508798 w 508798"/>
              <a:gd name="connsiteY68" fmla="*/ 410784 h 531614"/>
              <a:gd name="connsiteX69" fmla="*/ 387944 w 508798"/>
              <a:gd name="connsiteY69" fmla="*/ 531614 h 531614"/>
              <a:gd name="connsiteX70" fmla="*/ 120807 w 508798"/>
              <a:gd name="connsiteY70" fmla="*/ 531614 h 531614"/>
              <a:gd name="connsiteX71" fmla="*/ 0 w 508798"/>
              <a:gd name="connsiteY71" fmla="*/ 410784 h 531614"/>
              <a:gd name="connsiteX72" fmla="*/ 0 w 508798"/>
              <a:gd name="connsiteY72" fmla="*/ 120830 h 531614"/>
              <a:gd name="connsiteX73" fmla="*/ 120807 w 508798"/>
              <a:gd name="connsiteY73" fmla="*/ 0 h 53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508798" h="531614">
                <a:moveTo>
                  <a:pt x="308622" y="369369"/>
                </a:moveTo>
                <a:lnTo>
                  <a:pt x="379347" y="369369"/>
                </a:lnTo>
                <a:cubicBezTo>
                  <a:pt x="386015" y="369369"/>
                  <a:pt x="391349" y="374751"/>
                  <a:pt x="391444" y="381419"/>
                </a:cubicBezTo>
                <a:cubicBezTo>
                  <a:pt x="391444" y="388087"/>
                  <a:pt x="386015" y="393421"/>
                  <a:pt x="379395" y="393421"/>
                </a:cubicBezTo>
                <a:lnTo>
                  <a:pt x="308622" y="393421"/>
                </a:lnTo>
                <a:cubicBezTo>
                  <a:pt x="301954" y="393421"/>
                  <a:pt x="296572" y="387992"/>
                  <a:pt x="296572" y="381419"/>
                </a:cubicBezTo>
                <a:cubicBezTo>
                  <a:pt x="296572" y="374751"/>
                  <a:pt x="302002" y="369369"/>
                  <a:pt x="308622" y="369369"/>
                </a:cubicBezTo>
                <a:close/>
                <a:moveTo>
                  <a:pt x="135309" y="312931"/>
                </a:moveTo>
                <a:cubicBezTo>
                  <a:pt x="139977" y="308216"/>
                  <a:pt x="147597" y="308216"/>
                  <a:pt x="152264" y="312931"/>
                </a:cubicBezTo>
                <a:lnTo>
                  <a:pt x="174315" y="334983"/>
                </a:lnTo>
                <a:lnTo>
                  <a:pt x="196319" y="312931"/>
                </a:lnTo>
                <a:cubicBezTo>
                  <a:pt x="200986" y="308216"/>
                  <a:pt x="208606" y="308216"/>
                  <a:pt x="213321" y="312931"/>
                </a:cubicBezTo>
                <a:cubicBezTo>
                  <a:pt x="217941" y="317646"/>
                  <a:pt x="217941" y="325267"/>
                  <a:pt x="213416" y="329886"/>
                </a:cubicBezTo>
                <a:lnTo>
                  <a:pt x="191413" y="351938"/>
                </a:lnTo>
                <a:lnTo>
                  <a:pt x="213416" y="373942"/>
                </a:lnTo>
                <a:cubicBezTo>
                  <a:pt x="218131" y="378609"/>
                  <a:pt x="218131" y="386229"/>
                  <a:pt x="213416" y="390944"/>
                </a:cubicBezTo>
                <a:cubicBezTo>
                  <a:pt x="211035" y="393231"/>
                  <a:pt x="207987" y="394421"/>
                  <a:pt x="204891" y="394421"/>
                </a:cubicBezTo>
                <a:cubicBezTo>
                  <a:pt x="201796" y="394421"/>
                  <a:pt x="198700" y="393231"/>
                  <a:pt x="196414" y="390944"/>
                </a:cubicBezTo>
                <a:lnTo>
                  <a:pt x="174363" y="368893"/>
                </a:lnTo>
                <a:lnTo>
                  <a:pt x="152359" y="390944"/>
                </a:lnTo>
                <a:cubicBezTo>
                  <a:pt x="149978" y="393231"/>
                  <a:pt x="146930" y="394421"/>
                  <a:pt x="143834" y="394421"/>
                </a:cubicBezTo>
                <a:cubicBezTo>
                  <a:pt x="140739" y="394421"/>
                  <a:pt x="137643" y="393231"/>
                  <a:pt x="135309" y="390944"/>
                </a:cubicBezTo>
                <a:cubicBezTo>
                  <a:pt x="130594" y="386277"/>
                  <a:pt x="130594" y="378657"/>
                  <a:pt x="135309" y="373942"/>
                </a:cubicBezTo>
                <a:lnTo>
                  <a:pt x="157360" y="351938"/>
                </a:lnTo>
                <a:lnTo>
                  <a:pt x="135309" y="329886"/>
                </a:lnTo>
                <a:cubicBezTo>
                  <a:pt x="130594" y="325267"/>
                  <a:pt x="130594" y="317646"/>
                  <a:pt x="135309" y="312931"/>
                </a:cubicBezTo>
                <a:close/>
                <a:moveTo>
                  <a:pt x="308622" y="310597"/>
                </a:moveTo>
                <a:lnTo>
                  <a:pt x="379347" y="310597"/>
                </a:lnTo>
                <a:cubicBezTo>
                  <a:pt x="386015" y="310597"/>
                  <a:pt x="391444" y="315979"/>
                  <a:pt x="391444" y="322647"/>
                </a:cubicBezTo>
                <a:cubicBezTo>
                  <a:pt x="391444" y="329315"/>
                  <a:pt x="386015" y="334649"/>
                  <a:pt x="379395" y="334649"/>
                </a:cubicBezTo>
                <a:lnTo>
                  <a:pt x="308622" y="334649"/>
                </a:lnTo>
                <a:cubicBezTo>
                  <a:pt x="301954" y="334649"/>
                  <a:pt x="296572" y="329315"/>
                  <a:pt x="296572" y="322647"/>
                </a:cubicBezTo>
                <a:cubicBezTo>
                  <a:pt x="296572" y="315979"/>
                  <a:pt x="302002" y="310597"/>
                  <a:pt x="308622" y="310597"/>
                </a:cubicBezTo>
                <a:close/>
                <a:moveTo>
                  <a:pt x="308622" y="181909"/>
                </a:moveTo>
                <a:lnTo>
                  <a:pt x="379347" y="181909"/>
                </a:lnTo>
                <a:cubicBezTo>
                  <a:pt x="386015" y="181909"/>
                  <a:pt x="391444" y="187243"/>
                  <a:pt x="391444" y="193911"/>
                </a:cubicBezTo>
                <a:cubicBezTo>
                  <a:pt x="391444" y="200579"/>
                  <a:pt x="386015" y="205960"/>
                  <a:pt x="379395" y="205960"/>
                </a:cubicBezTo>
                <a:lnTo>
                  <a:pt x="308622" y="205960"/>
                </a:lnTo>
                <a:cubicBezTo>
                  <a:pt x="301954" y="205960"/>
                  <a:pt x="296572" y="200579"/>
                  <a:pt x="296572" y="193911"/>
                </a:cubicBezTo>
                <a:cubicBezTo>
                  <a:pt x="296572" y="187243"/>
                  <a:pt x="302002" y="181909"/>
                  <a:pt x="308622" y="181909"/>
                </a:cubicBezTo>
                <a:close/>
                <a:moveTo>
                  <a:pt x="174268" y="136996"/>
                </a:moveTo>
                <a:cubicBezTo>
                  <a:pt x="180935" y="136996"/>
                  <a:pt x="186269" y="142426"/>
                  <a:pt x="186269" y="149046"/>
                </a:cubicBezTo>
                <a:lnTo>
                  <a:pt x="186269" y="181909"/>
                </a:lnTo>
                <a:lnTo>
                  <a:pt x="219132" y="181909"/>
                </a:lnTo>
                <a:cubicBezTo>
                  <a:pt x="225752" y="181909"/>
                  <a:pt x="231133" y="187243"/>
                  <a:pt x="231133" y="193911"/>
                </a:cubicBezTo>
                <a:cubicBezTo>
                  <a:pt x="231133" y="200579"/>
                  <a:pt x="225752" y="205960"/>
                  <a:pt x="219132" y="205960"/>
                </a:cubicBezTo>
                <a:lnTo>
                  <a:pt x="186269" y="205960"/>
                </a:lnTo>
                <a:lnTo>
                  <a:pt x="186269" y="238823"/>
                </a:lnTo>
                <a:cubicBezTo>
                  <a:pt x="186269" y="245491"/>
                  <a:pt x="180935" y="250825"/>
                  <a:pt x="174268" y="250825"/>
                </a:cubicBezTo>
                <a:cubicBezTo>
                  <a:pt x="167600" y="250825"/>
                  <a:pt x="162218" y="245443"/>
                  <a:pt x="162218" y="238823"/>
                </a:cubicBezTo>
                <a:lnTo>
                  <a:pt x="162218" y="205960"/>
                </a:lnTo>
                <a:lnTo>
                  <a:pt x="129356" y="205960"/>
                </a:lnTo>
                <a:cubicBezTo>
                  <a:pt x="122688" y="205960"/>
                  <a:pt x="117354" y="200579"/>
                  <a:pt x="117354" y="193911"/>
                </a:cubicBezTo>
                <a:cubicBezTo>
                  <a:pt x="117354" y="187243"/>
                  <a:pt x="122736" y="181909"/>
                  <a:pt x="129356" y="181909"/>
                </a:cubicBezTo>
                <a:lnTo>
                  <a:pt x="162218" y="181909"/>
                </a:lnTo>
                <a:lnTo>
                  <a:pt x="162218" y="149046"/>
                </a:lnTo>
                <a:cubicBezTo>
                  <a:pt x="162218" y="142378"/>
                  <a:pt x="167600" y="136996"/>
                  <a:pt x="174268" y="136996"/>
                </a:cubicBezTo>
                <a:close/>
                <a:moveTo>
                  <a:pt x="120807" y="32005"/>
                </a:moveTo>
                <a:cubicBezTo>
                  <a:pt x="71808" y="32005"/>
                  <a:pt x="31999" y="71869"/>
                  <a:pt x="31999" y="120830"/>
                </a:cubicBezTo>
                <a:lnTo>
                  <a:pt x="31999" y="410784"/>
                </a:lnTo>
                <a:cubicBezTo>
                  <a:pt x="31999" y="459793"/>
                  <a:pt x="71808" y="499609"/>
                  <a:pt x="120807" y="499609"/>
                </a:cubicBezTo>
                <a:lnTo>
                  <a:pt x="387944" y="499609"/>
                </a:lnTo>
                <a:cubicBezTo>
                  <a:pt x="436943" y="499609"/>
                  <a:pt x="476751" y="459793"/>
                  <a:pt x="476751" y="410784"/>
                </a:cubicBezTo>
                <a:lnTo>
                  <a:pt x="476751" y="120830"/>
                </a:lnTo>
                <a:cubicBezTo>
                  <a:pt x="476751" y="71869"/>
                  <a:pt x="436943" y="32005"/>
                  <a:pt x="387944" y="32005"/>
                </a:cubicBezTo>
                <a:close/>
                <a:moveTo>
                  <a:pt x="120807" y="0"/>
                </a:moveTo>
                <a:lnTo>
                  <a:pt x="387944" y="0"/>
                </a:lnTo>
                <a:cubicBezTo>
                  <a:pt x="454561" y="0"/>
                  <a:pt x="508798" y="54247"/>
                  <a:pt x="508798" y="120830"/>
                </a:cubicBezTo>
                <a:lnTo>
                  <a:pt x="508798" y="410784"/>
                </a:lnTo>
                <a:cubicBezTo>
                  <a:pt x="508798" y="477415"/>
                  <a:pt x="454561" y="531614"/>
                  <a:pt x="387944" y="531614"/>
                </a:cubicBezTo>
                <a:lnTo>
                  <a:pt x="120807" y="531614"/>
                </a:lnTo>
                <a:cubicBezTo>
                  <a:pt x="54189" y="531614"/>
                  <a:pt x="0" y="477415"/>
                  <a:pt x="0" y="410784"/>
                </a:cubicBezTo>
                <a:lnTo>
                  <a:pt x="0" y="120830"/>
                </a:lnTo>
                <a:cubicBezTo>
                  <a:pt x="0" y="54247"/>
                  <a:pt x="54189" y="0"/>
                  <a:pt x="12080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1" name="Oval 25"/>
          <p:cNvSpPr/>
          <p:nvPr>
            <p:custDataLst>
              <p:tags r:id="rId11"/>
            </p:custDataLst>
          </p:nvPr>
        </p:nvSpPr>
        <p:spPr bwMode="auto">
          <a:xfrm>
            <a:off x="4731385" y="4029710"/>
            <a:ext cx="248920" cy="272415"/>
          </a:xfrm>
          <a:custGeom>
            <a:avLst/>
            <a:gdLst>
              <a:gd name="connsiteX0" fmla="*/ 106702 w 457115"/>
              <a:gd name="connsiteY0" fmla="*/ 316321 h 457115"/>
              <a:gd name="connsiteX1" fmla="*/ 228608 w 457115"/>
              <a:gd name="connsiteY1" fmla="*/ 316321 h 457115"/>
              <a:gd name="connsiteX2" fmla="*/ 243846 w 457115"/>
              <a:gd name="connsiteY2" fmla="*/ 331563 h 457115"/>
              <a:gd name="connsiteX3" fmla="*/ 228608 w 457115"/>
              <a:gd name="connsiteY3" fmla="*/ 346804 h 457115"/>
              <a:gd name="connsiteX4" fmla="*/ 106702 w 457115"/>
              <a:gd name="connsiteY4" fmla="*/ 346804 h 457115"/>
              <a:gd name="connsiteX5" fmla="*/ 91463 w 457115"/>
              <a:gd name="connsiteY5" fmla="*/ 331563 h 457115"/>
              <a:gd name="connsiteX6" fmla="*/ 106702 w 457115"/>
              <a:gd name="connsiteY6" fmla="*/ 316321 h 457115"/>
              <a:gd name="connsiteX7" fmla="*/ 376370 w 457115"/>
              <a:gd name="connsiteY7" fmla="*/ 278853 h 457115"/>
              <a:gd name="connsiteX8" fmla="*/ 381227 w 457115"/>
              <a:gd name="connsiteY8" fmla="*/ 285853 h 457115"/>
              <a:gd name="connsiteX9" fmla="*/ 381227 w 457115"/>
              <a:gd name="connsiteY9" fmla="*/ 377286 h 457115"/>
              <a:gd name="connsiteX10" fmla="*/ 373609 w 457115"/>
              <a:gd name="connsiteY10" fmla="*/ 384906 h 457115"/>
              <a:gd name="connsiteX11" fmla="*/ 282186 w 457115"/>
              <a:gd name="connsiteY11" fmla="*/ 384906 h 457115"/>
              <a:gd name="connsiteX12" fmla="*/ 276710 w 457115"/>
              <a:gd name="connsiteY12" fmla="*/ 371810 h 457115"/>
              <a:gd name="connsiteX13" fmla="*/ 368133 w 457115"/>
              <a:gd name="connsiteY13" fmla="*/ 280376 h 457115"/>
              <a:gd name="connsiteX14" fmla="*/ 376370 w 457115"/>
              <a:gd name="connsiteY14" fmla="*/ 278853 h 457115"/>
              <a:gd name="connsiteX15" fmla="*/ 106702 w 457115"/>
              <a:gd name="connsiteY15" fmla="*/ 215729 h 457115"/>
              <a:gd name="connsiteX16" fmla="*/ 350514 w 457115"/>
              <a:gd name="connsiteY16" fmla="*/ 215729 h 457115"/>
              <a:gd name="connsiteX17" fmla="*/ 365752 w 457115"/>
              <a:gd name="connsiteY17" fmla="*/ 230970 h 457115"/>
              <a:gd name="connsiteX18" fmla="*/ 350514 w 457115"/>
              <a:gd name="connsiteY18" fmla="*/ 246211 h 457115"/>
              <a:gd name="connsiteX19" fmla="*/ 106702 w 457115"/>
              <a:gd name="connsiteY19" fmla="*/ 246211 h 457115"/>
              <a:gd name="connsiteX20" fmla="*/ 91463 w 457115"/>
              <a:gd name="connsiteY20" fmla="*/ 230970 h 457115"/>
              <a:gd name="connsiteX21" fmla="*/ 106702 w 457115"/>
              <a:gd name="connsiteY21" fmla="*/ 215729 h 457115"/>
              <a:gd name="connsiteX22" fmla="*/ 106702 w 457115"/>
              <a:gd name="connsiteY22" fmla="*/ 115469 h 457115"/>
              <a:gd name="connsiteX23" fmla="*/ 350514 w 457115"/>
              <a:gd name="connsiteY23" fmla="*/ 115469 h 457115"/>
              <a:gd name="connsiteX24" fmla="*/ 365752 w 457115"/>
              <a:gd name="connsiteY24" fmla="*/ 130710 h 457115"/>
              <a:gd name="connsiteX25" fmla="*/ 350514 w 457115"/>
              <a:gd name="connsiteY25" fmla="*/ 145952 h 457115"/>
              <a:gd name="connsiteX26" fmla="*/ 106702 w 457115"/>
              <a:gd name="connsiteY26" fmla="*/ 145952 h 457115"/>
              <a:gd name="connsiteX27" fmla="*/ 91463 w 457115"/>
              <a:gd name="connsiteY27" fmla="*/ 130710 h 457115"/>
              <a:gd name="connsiteX28" fmla="*/ 106702 w 457115"/>
              <a:gd name="connsiteY28" fmla="*/ 115469 h 457115"/>
              <a:gd name="connsiteX29" fmla="*/ 76186 w 457115"/>
              <a:gd name="connsiteY29" fmla="*/ 30474 h 457115"/>
              <a:gd name="connsiteX30" fmla="*/ 30474 w 457115"/>
              <a:gd name="connsiteY30" fmla="*/ 76186 h 457115"/>
              <a:gd name="connsiteX31" fmla="*/ 30474 w 457115"/>
              <a:gd name="connsiteY31" fmla="*/ 380929 h 457115"/>
              <a:gd name="connsiteX32" fmla="*/ 76186 w 457115"/>
              <a:gd name="connsiteY32" fmla="*/ 426641 h 457115"/>
              <a:gd name="connsiteX33" fmla="*/ 380929 w 457115"/>
              <a:gd name="connsiteY33" fmla="*/ 426641 h 457115"/>
              <a:gd name="connsiteX34" fmla="*/ 426641 w 457115"/>
              <a:gd name="connsiteY34" fmla="*/ 380929 h 457115"/>
              <a:gd name="connsiteX35" fmla="*/ 426641 w 457115"/>
              <a:gd name="connsiteY35" fmla="*/ 76186 h 457115"/>
              <a:gd name="connsiteX36" fmla="*/ 380929 w 457115"/>
              <a:gd name="connsiteY36" fmla="*/ 30474 h 457115"/>
              <a:gd name="connsiteX37" fmla="*/ 76186 w 457115"/>
              <a:gd name="connsiteY37" fmla="*/ 0 h 457115"/>
              <a:gd name="connsiteX38" fmla="*/ 380929 w 457115"/>
              <a:gd name="connsiteY38" fmla="*/ 0 h 457115"/>
              <a:gd name="connsiteX39" fmla="*/ 457115 w 457115"/>
              <a:gd name="connsiteY39" fmla="*/ 76186 h 457115"/>
              <a:gd name="connsiteX40" fmla="*/ 457115 w 457115"/>
              <a:gd name="connsiteY40" fmla="*/ 380929 h 457115"/>
              <a:gd name="connsiteX41" fmla="*/ 380929 w 457115"/>
              <a:gd name="connsiteY41" fmla="*/ 457115 h 457115"/>
              <a:gd name="connsiteX42" fmla="*/ 76186 w 457115"/>
              <a:gd name="connsiteY42" fmla="*/ 457115 h 457115"/>
              <a:gd name="connsiteX43" fmla="*/ 0 w 457115"/>
              <a:gd name="connsiteY43" fmla="*/ 380929 h 457115"/>
              <a:gd name="connsiteX44" fmla="*/ 0 w 457115"/>
              <a:gd name="connsiteY44" fmla="*/ 76186 h 457115"/>
              <a:gd name="connsiteX45" fmla="*/ 76186 w 457115"/>
              <a:gd name="connsiteY45" fmla="*/ 0 h 45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57115" h="457115">
                <a:moveTo>
                  <a:pt x="106702" y="316321"/>
                </a:moveTo>
                <a:lnTo>
                  <a:pt x="228608" y="316321"/>
                </a:lnTo>
                <a:cubicBezTo>
                  <a:pt x="237036" y="316321"/>
                  <a:pt x="243846" y="323132"/>
                  <a:pt x="243846" y="331563"/>
                </a:cubicBezTo>
                <a:cubicBezTo>
                  <a:pt x="243846" y="339993"/>
                  <a:pt x="237036" y="346804"/>
                  <a:pt x="228608" y="346804"/>
                </a:cubicBezTo>
                <a:lnTo>
                  <a:pt x="106702" y="346804"/>
                </a:lnTo>
                <a:cubicBezTo>
                  <a:pt x="98273" y="346804"/>
                  <a:pt x="91463" y="339993"/>
                  <a:pt x="91463" y="331563"/>
                </a:cubicBezTo>
                <a:cubicBezTo>
                  <a:pt x="91463" y="323132"/>
                  <a:pt x="98273" y="316321"/>
                  <a:pt x="106702" y="316321"/>
                </a:cubicBezTo>
                <a:close/>
                <a:moveTo>
                  <a:pt x="376370" y="278853"/>
                </a:moveTo>
                <a:cubicBezTo>
                  <a:pt x="379275" y="279996"/>
                  <a:pt x="381227" y="282758"/>
                  <a:pt x="381227" y="285853"/>
                </a:cubicBezTo>
                <a:lnTo>
                  <a:pt x="381227" y="377286"/>
                </a:lnTo>
                <a:cubicBezTo>
                  <a:pt x="381227" y="381524"/>
                  <a:pt x="377847" y="384906"/>
                  <a:pt x="373609" y="384906"/>
                </a:cubicBezTo>
                <a:lnTo>
                  <a:pt x="282186" y="384906"/>
                </a:lnTo>
                <a:cubicBezTo>
                  <a:pt x="275234" y="385096"/>
                  <a:pt x="271710" y="376619"/>
                  <a:pt x="276710" y="371810"/>
                </a:cubicBezTo>
                <a:lnTo>
                  <a:pt x="368133" y="280376"/>
                </a:lnTo>
                <a:cubicBezTo>
                  <a:pt x="370323" y="278281"/>
                  <a:pt x="373561" y="277662"/>
                  <a:pt x="376370" y="278853"/>
                </a:cubicBezTo>
                <a:close/>
                <a:moveTo>
                  <a:pt x="106702" y="215729"/>
                </a:moveTo>
                <a:lnTo>
                  <a:pt x="350514" y="215729"/>
                </a:lnTo>
                <a:cubicBezTo>
                  <a:pt x="358943" y="215729"/>
                  <a:pt x="365752" y="222539"/>
                  <a:pt x="365752" y="230970"/>
                </a:cubicBezTo>
                <a:cubicBezTo>
                  <a:pt x="365752" y="239400"/>
                  <a:pt x="358943" y="246211"/>
                  <a:pt x="350514" y="246211"/>
                </a:cubicBezTo>
                <a:lnTo>
                  <a:pt x="106702" y="246211"/>
                </a:lnTo>
                <a:cubicBezTo>
                  <a:pt x="98273" y="246211"/>
                  <a:pt x="91463" y="239400"/>
                  <a:pt x="91463" y="230970"/>
                </a:cubicBezTo>
                <a:cubicBezTo>
                  <a:pt x="91463" y="222539"/>
                  <a:pt x="98273" y="215729"/>
                  <a:pt x="106702" y="215729"/>
                </a:cubicBezTo>
                <a:close/>
                <a:moveTo>
                  <a:pt x="106702" y="115469"/>
                </a:moveTo>
                <a:lnTo>
                  <a:pt x="350514" y="115469"/>
                </a:lnTo>
                <a:cubicBezTo>
                  <a:pt x="358943" y="115469"/>
                  <a:pt x="365752" y="122280"/>
                  <a:pt x="365752" y="130710"/>
                </a:cubicBezTo>
                <a:cubicBezTo>
                  <a:pt x="365752" y="139093"/>
                  <a:pt x="358943" y="145952"/>
                  <a:pt x="350514" y="145952"/>
                </a:cubicBezTo>
                <a:lnTo>
                  <a:pt x="106702" y="145952"/>
                </a:lnTo>
                <a:cubicBezTo>
                  <a:pt x="98273" y="145952"/>
                  <a:pt x="91463" y="139093"/>
                  <a:pt x="91463" y="130710"/>
                </a:cubicBezTo>
                <a:cubicBezTo>
                  <a:pt x="91463" y="122280"/>
                  <a:pt x="98273" y="115469"/>
                  <a:pt x="106702" y="115469"/>
                </a:cubicBezTo>
                <a:close/>
                <a:moveTo>
                  <a:pt x="76186" y="30474"/>
                </a:moveTo>
                <a:cubicBezTo>
                  <a:pt x="50949" y="30474"/>
                  <a:pt x="30474" y="50949"/>
                  <a:pt x="30474" y="76186"/>
                </a:cubicBezTo>
                <a:lnTo>
                  <a:pt x="30474" y="380929"/>
                </a:lnTo>
                <a:cubicBezTo>
                  <a:pt x="30474" y="406166"/>
                  <a:pt x="50949" y="426641"/>
                  <a:pt x="76186" y="426641"/>
                </a:cubicBezTo>
                <a:lnTo>
                  <a:pt x="380929" y="426641"/>
                </a:lnTo>
                <a:cubicBezTo>
                  <a:pt x="406166" y="426641"/>
                  <a:pt x="426641" y="406166"/>
                  <a:pt x="426641" y="380929"/>
                </a:cubicBezTo>
                <a:lnTo>
                  <a:pt x="426641" y="76186"/>
                </a:lnTo>
                <a:cubicBezTo>
                  <a:pt x="426641" y="50949"/>
                  <a:pt x="406166" y="30474"/>
                  <a:pt x="380929" y="30474"/>
                </a:cubicBezTo>
                <a:close/>
                <a:moveTo>
                  <a:pt x="76186" y="0"/>
                </a:moveTo>
                <a:lnTo>
                  <a:pt x="380929" y="0"/>
                </a:lnTo>
                <a:cubicBezTo>
                  <a:pt x="423022" y="0"/>
                  <a:pt x="457115" y="34093"/>
                  <a:pt x="457115" y="76186"/>
                </a:cubicBezTo>
                <a:lnTo>
                  <a:pt x="457115" y="380929"/>
                </a:lnTo>
                <a:cubicBezTo>
                  <a:pt x="457115" y="423022"/>
                  <a:pt x="423022" y="457115"/>
                  <a:pt x="380929" y="457115"/>
                </a:cubicBezTo>
                <a:lnTo>
                  <a:pt x="76186" y="457115"/>
                </a:lnTo>
                <a:cubicBezTo>
                  <a:pt x="34093" y="457115"/>
                  <a:pt x="0" y="423022"/>
                  <a:pt x="0" y="380929"/>
                </a:cubicBezTo>
                <a:lnTo>
                  <a:pt x="0" y="76186"/>
                </a:lnTo>
                <a:cubicBezTo>
                  <a:pt x="0" y="34093"/>
                  <a:pt x="34093" y="0"/>
                  <a:pt x="76186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32" name="Oval 1"/>
          <p:cNvSpPr/>
          <p:nvPr>
            <p:custDataLst>
              <p:tags r:id="rId12"/>
            </p:custDataLst>
          </p:nvPr>
        </p:nvSpPr>
        <p:spPr bwMode="auto">
          <a:xfrm>
            <a:off x="4731385" y="2978150"/>
            <a:ext cx="238760" cy="272415"/>
          </a:xfrm>
          <a:custGeom>
            <a:avLst/>
            <a:gdLst>
              <a:gd name="connsiteX0" fmla="*/ 308622 w 508798"/>
              <a:gd name="connsiteY0" fmla="*/ 369369 h 531614"/>
              <a:gd name="connsiteX1" fmla="*/ 379347 w 508798"/>
              <a:gd name="connsiteY1" fmla="*/ 369369 h 531614"/>
              <a:gd name="connsiteX2" fmla="*/ 391444 w 508798"/>
              <a:gd name="connsiteY2" fmla="*/ 381419 h 531614"/>
              <a:gd name="connsiteX3" fmla="*/ 379395 w 508798"/>
              <a:gd name="connsiteY3" fmla="*/ 393421 h 531614"/>
              <a:gd name="connsiteX4" fmla="*/ 308622 w 508798"/>
              <a:gd name="connsiteY4" fmla="*/ 393421 h 531614"/>
              <a:gd name="connsiteX5" fmla="*/ 296572 w 508798"/>
              <a:gd name="connsiteY5" fmla="*/ 381419 h 531614"/>
              <a:gd name="connsiteX6" fmla="*/ 308622 w 508798"/>
              <a:gd name="connsiteY6" fmla="*/ 369369 h 531614"/>
              <a:gd name="connsiteX7" fmla="*/ 135309 w 508798"/>
              <a:gd name="connsiteY7" fmla="*/ 312931 h 531614"/>
              <a:gd name="connsiteX8" fmla="*/ 152264 w 508798"/>
              <a:gd name="connsiteY8" fmla="*/ 312931 h 531614"/>
              <a:gd name="connsiteX9" fmla="*/ 174315 w 508798"/>
              <a:gd name="connsiteY9" fmla="*/ 334983 h 531614"/>
              <a:gd name="connsiteX10" fmla="*/ 196319 w 508798"/>
              <a:gd name="connsiteY10" fmla="*/ 312931 h 531614"/>
              <a:gd name="connsiteX11" fmla="*/ 213321 w 508798"/>
              <a:gd name="connsiteY11" fmla="*/ 312931 h 531614"/>
              <a:gd name="connsiteX12" fmla="*/ 213416 w 508798"/>
              <a:gd name="connsiteY12" fmla="*/ 329886 h 531614"/>
              <a:gd name="connsiteX13" fmla="*/ 191413 w 508798"/>
              <a:gd name="connsiteY13" fmla="*/ 351938 h 531614"/>
              <a:gd name="connsiteX14" fmla="*/ 213416 w 508798"/>
              <a:gd name="connsiteY14" fmla="*/ 373942 h 531614"/>
              <a:gd name="connsiteX15" fmla="*/ 213416 w 508798"/>
              <a:gd name="connsiteY15" fmla="*/ 390944 h 531614"/>
              <a:gd name="connsiteX16" fmla="*/ 204891 w 508798"/>
              <a:gd name="connsiteY16" fmla="*/ 394421 h 531614"/>
              <a:gd name="connsiteX17" fmla="*/ 196414 w 508798"/>
              <a:gd name="connsiteY17" fmla="*/ 390944 h 531614"/>
              <a:gd name="connsiteX18" fmla="*/ 174363 w 508798"/>
              <a:gd name="connsiteY18" fmla="*/ 368893 h 531614"/>
              <a:gd name="connsiteX19" fmla="*/ 152359 w 508798"/>
              <a:gd name="connsiteY19" fmla="*/ 390944 h 531614"/>
              <a:gd name="connsiteX20" fmla="*/ 143834 w 508798"/>
              <a:gd name="connsiteY20" fmla="*/ 394421 h 531614"/>
              <a:gd name="connsiteX21" fmla="*/ 135309 w 508798"/>
              <a:gd name="connsiteY21" fmla="*/ 390944 h 531614"/>
              <a:gd name="connsiteX22" fmla="*/ 135309 w 508798"/>
              <a:gd name="connsiteY22" fmla="*/ 373942 h 531614"/>
              <a:gd name="connsiteX23" fmla="*/ 157360 w 508798"/>
              <a:gd name="connsiteY23" fmla="*/ 351938 h 531614"/>
              <a:gd name="connsiteX24" fmla="*/ 135309 w 508798"/>
              <a:gd name="connsiteY24" fmla="*/ 329886 h 531614"/>
              <a:gd name="connsiteX25" fmla="*/ 135309 w 508798"/>
              <a:gd name="connsiteY25" fmla="*/ 312931 h 531614"/>
              <a:gd name="connsiteX26" fmla="*/ 308622 w 508798"/>
              <a:gd name="connsiteY26" fmla="*/ 310597 h 531614"/>
              <a:gd name="connsiteX27" fmla="*/ 379347 w 508798"/>
              <a:gd name="connsiteY27" fmla="*/ 310597 h 531614"/>
              <a:gd name="connsiteX28" fmla="*/ 391444 w 508798"/>
              <a:gd name="connsiteY28" fmla="*/ 322647 h 531614"/>
              <a:gd name="connsiteX29" fmla="*/ 379395 w 508798"/>
              <a:gd name="connsiteY29" fmla="*/ 334649 h 531614"/>
              <a:gd name="connsiteX30" fmla="*/ 308622 w 508798"/>
              <a:gd name="connsiteY30" fmla="*/ 334649 h 531614"/>
              <a:gd name="connsiteX31" fmla="*/ 296572 w 508798"/>
              <a:gd name="connsiteY31" fmla="*/ 322647 h 531614"/>
              <a:gd name="connsiteX32" fmla="*/ 308622 w 508798"/>
              <a:gd name="connsiteY32" fmla="*/ 310597 h 531614"/>
              <a:gd name="connsiteX33" fmla="*/ 308622 w 508798"/>
              <a:gd name="connsiteY33" fmla="*/ 181909 h 531614"/>
              <a:gd name="connsiteX34" fmla="*/ 379347 w 508798"/>
              <a:gd name="connsiteY34" fmla="*/ 181909 h 531614"/>
              <a:gd name="connsiteX35" fmla="*/ 391444 w 508798"/>
              <a:gd name="connsiteY35" fmla="*/ 193911 h 531614"/>
              <a:gd name="connsiteX36" fmla="*/ 379395 w 508798"/>
              <a:gd name="connsiteY36" fmla="*/ 205960 h 531614"/>
              <a:gd name="connsiteX37" fmla="*/ 308622 w 508798"/>
              <a:gd name="connsiteY37" fmla="*/ 205960 h 531614"/>
              <a:gd name="connsiteX38" fmla="*/ 296572 w 508798"/>
              <a:gd name="connsiteY38" fmla="*/ 193911 h 531614"/>
              <a:gd name="connsiteX39" fmla="*/ 308622 w 508798"/>
              <a:gd name="connsiteY39" fmla="*/ 181909 h 531614"/>
              <a:gd name="connsiteX40" fmla="*/ 174268 w 508798"/>
              <a:gd name="connsiteY40" fmla="*/ 136996 h 531614"/>
              <a:gd name="connsiteX41" fmla="*/ 186269 w 508798"/>
              <a:gd name="connsiteY41" fmla="*/ 149046 h 531614"/>
              <a:gd name="connsiteX42" fmla="*/ 186269 w 508798"/>
              <a:gd name="connsiteY42" fmla="*/ 181909 h 531614"/>
              <a:gd name="connsiteX43" fmla="*/ 219132 w 508798"/>
              <a:gd name="connsiteY43" fmla="*/ 181909 h 531614"/>
              <a:gd name="connsiteX44" fmla="*/ 231133 w 508798"/>
              <a:gd name="connsiteY44" fmla="*/ 193911 h 531614"/>
              <a:gd name="connsiteX45" fmla="*/ 219132 w 508798"/>
              <a:gd name="connsiteY45" fmla="*/ 205960 h 531614"/>
              <a:gd name="connsiteX46" fmla="*/ 186269 w 508798"/>
              <a:gd name="connsiteY46" fmla="*/ 205960 h 531614"/>
              <a:gd name="connsiteX47" fmla="*/ 186269 w 508798"/>
              <a:gd name="connsiteY47" fmla="*/ 238823 h 531614"/>
              <a:gd name="connsiteX48" fmla="*/ 174268 w 508798"/>
              <a:gd name="connsiteY48" fmla="*/ 250825 h 531614"/>
              <a:gd name="connsiteX49" fmla="*/ 162218 w 508798"/>
              <a:gd name="connsiteY49" fmla="*/ 238823 h 531614"/>
              <a:gd name="connsiteX50" fmla="*/ 162218 w 508798"/>
              <a:gd name="connsiteY50" fmla="*/ 205960 h 531614"/>
              <a:gd name="connsiteX51" fmla="*/ 129356 w 508798"/>
              <a:gd name="connsiteY51" fmla="*/ 205960 h 531614"/>
              <a:gd name="connsiteX52" fmla="*/ 117354 w 508798"/>
              <a:gd name="connsiteY52" fmla="*/ 193911 h 531614"/>
              <a:gd name="connsiteX53" fmla="*/ 129356 w 508798"/>
              <a:gd name="connsiteY53" fmla="*/ 181909 h 531614"/>
              <a:gd name="connsiteX54" fmla="*/ 162218 w 508798"/>
              <a:gd name="connsiteY54" fmla="*/ 181909 h 531614"/>
              <a:gd name="connsiteX55" fmla="*/ 162218 w 508798"/>
              <a:gd name="connsiteY55" fmla="*/ 149046 h 531614"/>
              <a:gd name="connsiteX56" fmla="*/ 174268 w 508798"/>
              <a:gd name="connsiteY56" fmla="*/ 136996 h 531614"/>
              <a:gd name="connsiteX57" fmla="*/ 120807 w 508798"/>
              <a:gd name="connsiteY57" fmla="*/ 32005 h 531614"/>
              <a:gd name="connsiteX58" fmla="*/ 31999 w 508798"/>
              <a:gd name="connsiteY58" fmla="*/ 120830 h 531614"/>
              <a:gd name="connsiteX59" fmla="*/ 31999 w 508798"/>
              <a:gd name="connsiteY59" fmla="*/ 410784 h 531614"/>
              <a:gd name="connsiteX60" fmla="*/ 120807 w 508798"/>
              <a:gd name="connsiteY60" fmla="*/ 499609 h 531614"/>
              <a:gd name="connsiteX61" fmla="*/ 387944 w 508798"/>
              <a:gd name="connsiteY61" fmla="*/ 499609 h 531614"/>
              <a:gd name="connsiteX62" fmla="*/ 476751 w 508798"/>
              <a:gd name="connsiteY62" fmla="*/ 410784 h 531614"/>
              <a:gd name="connsiteX63" fmla="*/ 476751 w 508798"/>
              <a:gd name="connsiteY63" fmla="*/ 120830 h 531614"/>
              <a:gd name="connsiteX64" fmla="*/ 387944 w 508798"/>
              <a:gd name="connsiteY64" fmla="*/ 32005 h 531614"/>
              <a:gd name="connsiteX65" fmla="*/ 120807 w 508798"/>
              <a:gd name="connsiteY65" fmla="*/ 0 h 531614"/>
              <a:gd name="connsiteX66" fmla="*/ 387944 w 508798"/>
              <a:gd name="connsiteY66" fmla="*/ 0 h 531614"/>
              <a:gd name="connsiteX67" fmla="*/ 508798 w 508798"/>
              <a:gd name="connsiteY67" fmla="*/ 120830 h 531614"/>
              <a:gd name="connsiteX68" fmla="*/ 508798 w 508798"/>
              <a:gd name="connsiteY68" fmla="*/ 410784 h 531614"/>
              <a:gd name="connsiteX69" fmla="*/ 387944 w 508798"/>
              <a:gd name="connsiteY69" fmla="*/ 531614 h 531614"/>
              <a:gd name="connsiteX70" fmla="*/ 120807 w 508798"/>
              <a:gd name="connsiteY70" fmla="*/ 531614 h 531614"/>
              <a:gd name="connsiteX71" fmla="*/ 0 w 508798"/>
              <a:gd name="connsiteY71" fmla="*/ 410784 h 531614"/>
              <a:gd name="connsiteX72" fmla="*/ 0 w 508798"/>
              <a:gd name="connsiteY72" fmla="*/ 120830 h 531614"/>
              <a:gd name="connsiteX73" fmla="*/ 120807 w 508798"/>
              <a:gd name="connsiteY73" fmla="*/ 0 h 53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508798" h="531614">
                <a:moveTo>
                  <a:pt x="308622" y="369369"/>
                </a:moveTo>
                <a:lnTo>
                  <a:pt x="379347" y="369369"/>
                </a:lnTo>
                <a:cubicBezTo>
                  <a:pt x="386015" y="369369"/>
                  <a:pt x="391349" y="374751"/>
                  <a:pt x="391444" y="381419"/>
                </a:cubicBezTo>
                <a:cubicBezTo>
                  <a:pt x="391444" y="388087"/>
                  <a:pt x="386015" y="393421"/>
                  <a:pt x="379395" y="393421"/>
                </a:cubicBezTo>
                <a:lnTo>
                  <a:pt x="308622" y="393421"/>
                </a:lnTo>
                <a:cubicBezTo>
                  <a:pt x="301954" y="393421"/>
                  <a:pt x="296572" y="387992"/>
                  <a:pt x="296572" y="381419"/>
                </a:cubicBezTo>
                <a:cubicBezTo>
                  <a:pt x="296572" y="374751"/>
                  <a:pt x="302002" y="369369"/>
                  <a:pt x="308622" y="369369"/>
                </a:cubicBezTo>
                <a:close/>
                <a:moveTo>
                  <a:pt x="135309" y="312931"/>
                </a:moveTo>
                <a:cubicBezTo>
                  <a:pt x="139977" y="308216"/>
                  <a:pt x="147597" y="308216"/>
                  <a:pt x="152264" y="312931"/>
                </a:cubicBezTo>
                <a:lnTo>
                  <a:pt x="174315" y="334983"/>
                </a:lnTo>
                <a:lnTo>
                  <a:pt x="196319" y="312931"/>
                </a:lnTo>
                <a:cubicBezTo>
                  <a:pt x="200986" y="308216"/>
                  <a:pt x="208606" y="308216"/>
                  <a:pt x="213321" y="312931"/>
                </a:cubicBezTo>
                <a:cubicBezTo>
                  <a:pt x="217941" y="317646"/>
                  <a:pt x="217941" y="325267"/>
                  <a:pt x="213416" y="329886"/>
                </a:cubicBezTo>
                <a:lnTo>
                  <a:pt x="191413" y="351938"/>
                </a:lnTo>
                <a:lnTo>
                  <a:pt x="213416" y="373942"/>
                </a:lnTo>
                <a:cubicBezTo>
                  <a:pt x="218131" y="378609"/>
                  <a:pt x="218131" y="386229"/>
                  <a:pt x="213416" y="390944"/>
                </a:cubicBezTo>
                <a:cubicBezTo>
                  <a:pt x="211035" y="393231"/>
                  <a:pt x="207987" y="394421"/>
                  <a:pt x="204891" y="394421"/>
                </a:cubicBezTo>
                <a:cubicBezTo>
                  <a:pt x="201796" y="394421"/>
                  <a:pt x="198700" y="393231"/>
                  <a:pt x="196414" y="390944"/>
                </a:cubicBezTo>
                <a:lnTo>
                  <a:pt x="174363" y="368893"/>
                </a:lnTo>
                <a:lnTo>
                  <a:pt x="152359" y="390944"/>
                </a:lnTo>
                <a:cubicBezTo>
                  <a:pt x="149978" y="393231"/>
                  <a:pt x="146930" y="394421"/>
                  <a:pt x="143834" y="394421"/>
                </a:cubicBezTo>
                <a:cubicBezTo>
                  <a:pt x="140739" y="394421"/>
                  <a:pt x="137643" y="393231"/>
                  <a:pt x="135309" y="390944"/>
                </a:cubicBezTo>
                <a:cubicBezTo>
                  <a:pt x="130594" y="386277"/>
                  <a:pt x="130594" y="378657"/>
                  <a:pt x="135309" y="373942"/>
                </a:cubicBezTo>
                <a:lnTo>
                  <a:pt x="157360" y="351938"/>
                </a:lnTo>
                <a:lnTo>
                  <a:pt x="135309" y="329886"/>
                </a:lnTo>
                <a:cubicBezTo>
                  <a:pt x="130594" y="325267"/>
                  <a:pt x="130594" y="317646"/>
                  <a:pt x="135309" y="312931"/>
                </a:cubicBezTo>
                <a:close/>
                <a:moveTo>
                  <a:pt x="308622" y="310597"/>
                </a:moveTo>
                <a:lnTo>
                  <a:pt x="379347" y="310597"/>
                </a:lnTo>
                <a:cubicBezTo>
                  <a:pt x="386015" y="310597"/>
                  <a:pt x="391444" y="315979"/>
                  <a:pt x="391444" y="322647"/>
                </a:cubicBezTo>
                <a:cubicBezTo>
                  <a:pt x="391444" y="329315"/>
                  <a:pt x="386015" y="334649"/>
                  <a:pt x="379395" y="334649"/>
                </a:cubicBezTo>
                <a:lnTo>
                  <a:pt x="308622" y="334649"/>
                </a:lnTo>
                <a:cubicBezTo>
                  <a:pt x="301954" y="334649"/>
                  <a:pt x="296572" y="329315"/>
                  <a:pt x="296572" y="322647"/>
                </a:cubicBezTo>
                <a:cubicBezTo>
                  <a:pt x="296572" y="315979"/>
                  <a:pt x="302002" y="310597"/>
                  <a:pt x="308622" y="310597"/>
                </a:cubicBezTo>
                <a:close/>
                <a:moveTo>
                  <a:pt x="308622" y="181909"/>
                </a:moveTo>
                <a:lnTo>
                  <a:pt x="379347" y="181909"/>
                </a:lnTo>
                <a:cubicBezTo>
                  <a:pt x="386015" y="181909"/>
                  <a:pt x="391444" y="187243"/>
                  <a:pt x="391444" y="193911"/>
                </a:cubicBezTo>
                <a:cubicBezTo>
                  <a:pt x="391444" y="200579"/>
                  <a:pt x="386015" y="205960"/>
                  <a:pt x="379395" y="205960"/>
                </a:cubicBezTo>
                <a:lnTo>
                  <a:pt x="308622" y="205960"/>
                </a:lnTo>
                <a:cubicBezTo>
                  <a:pt x="301954" y="205960"/>
                  <a:pt x="296572" y="200579"/>
                  <a:pt x="296572" y="193911"/>
                </a:cubicBezTo>
                <a:cubicBezTo>
                  <a:pt x="296572" y="187243"/>
                  <a:pt x="302002" y="181909"/>
                  <a:pt x="308622" y="181909"/>
                </a:cubicBezTo>
                <a:close/>
                <a:moveTo>
                  <a:pt x="174268" y="136996"/>
                </a:moveTo>
                <a:cubicBezTo>
                  <a:pt x="180935" y="136996"/>
                  <a:pt x="186269" y="142426"/>
                  <a:pt x="186269" y="149046"/>
                </a:cubicBezTo>
                <a:lnTo>
                  <a:pt x="186269" y="181909"/>
                </a:lnTo>
                <a:lnTo>
                  <a:pt x="219132" y="181909"/>
                </a:lnTo>
                <a:cubicBezTo>
                  <a:pt x="225752" y="181909"/>
                  <a:pt x="231133" y="187243"/>
                  <a:pt x="231133" y="193911"/>
                </a:cubicBezTo>
                <a:cubicBezTo>
                  <a:pt x="231133" y="200579"/>
                  <a:pt x="225752" y="205960"/>
                  <a:pt x="219132" y="205960"/>
                </a:cubicBezTo>
                <a:lnTo>
                  <a:pt x="186269" y="205960"/>
                </a:lnTo>
                <a:lnTo>
                  <a:pt x="186269" y="238823"/>
                </a:lnTo>
                <a:cubicBezTo>
                  <a:pt x="186269" y="245491"/>
                  <a:pt x="180935" y="250825"/>
                  <a:pt x="174268" y="250825"/>
                </a:cubicBezTo>
                <a:cubicBezTo>
                  <a:pt x="167600" y="250825"/>
                  <a:pt x="162218" y="245443"/>
                  <a:pt x="162218" y="238823"/>
                </a:cubicBezTo>
                <a:lnTo>
                  <a:pt x="162218" y="205960"/>
                </a:lnTo>
                <a:lnTo>
                  <a:pt x="129356" y="205960"/>
                </a:lnTo>
                <a:cubicBezTo>
                  <a:pt x="122688" y="205960"/>
                  <a:pt x="117354" y="200579"/>
                  <a:pt x="117354" y="193911"/>
                </a:cubicBezTo>
                <a:cubicBezTo>
                  <a:pt x="117354" y="187243"/>
                  <a:pt x="122736" y="181909"/>
                  <a:pt x="129356" y="181909"/>
                </a:cubicBezTo>
                <a:lnTo>
                  <a:pt x="162218" y="181909"/>
                </a:lnTo>
                <a:lnTo>
                  <a:pt x="162218" y="149046"/>
                </a:lnTo>
                <a:cubicBezTo>
                  <a:pt x="162218" y="142378"/>
                  <a:pt x="167600" y="136996"/>
                  <a:pt x="174268" y="136996"/>
                </a:cubicBezTo>
                <a:close/>
                <a:moveTo>
                  <a:pt x="120807" y="32005"/>
                </a:moveTo>
                <a:cubicBezTo>
                  <a:pt x="71808" y="32005"/>
                  <a:pt x="31999" y="71869"/>
                  <a:pt x="31999" y="120830"/>
                </a:cubicBezTo>
                <a:lnTo>
                  <a:pt x="31999" y="410784"/>
                </a:lnTo>
                <a:cubicBezTo>
                  <a:pt x="31999" y="459793"/>
                  <a:pt x="71808" y="499609"/>
                  <a:pt x="120807" y="499609"/>
                </a:cubicBezTo>
                <a:lnTo>
                  <a:pt x="387944" y="499609"/>
                </a:lnTo>
                <a:cubicBezTo>
                  <a:pt x="436943" y="499609"/>
                  <a:pt x="476751" y="459793"/>
                  <a:pt x="476751" y="410784"/>
                </a:cubicBezTo>
                <a:lnTo>
                  <a:pt x="476751" y="120830"/>
                </a:lnTo>
                <a:cubicBezTo>
                  <a:pt x="476751" y="71869"/>
                  <a:pt x="436943" y="32005"/>
                  <a:pt x="387944" y="32005"/>
                </a:cubicBezTo>
                <a:close/>
                <a:moveTo>
                  <a:pt x="120807" y="0"/>
                </a:moveTo>
                <a:lnTo>
                  <a:pt x="387944" y="0"/>
                </a:lnTo>
                <a:cubicBezTo>
                  <a:pt x="454561" y="0"/>
                  <a:pt x="508798" y="54247"/>
                  <a:pt x="508798" y="120830"/>
                </a:cubicBezTo>
                <a:lnTo>
                  <a:pt x="508798" y="410784"/>
                </a:lnTo>
                <a:cubicBezTo>
                  <a:pt x="508798" y="477415"/>
                  <a:pt x="454561" y="531614"/>
                  <a:pt x="387944" y="531614"/>
                </a:cubicBezTo>
                <a:lnTo>
                  <a:pt x="120807" y="531614"/>
                </a:lnTo>
                <a:cubicBezTo>
                  <a:pt x="54189" y="531614"/>
                  <a:pt x="0" y="477415"/>
                  <a:pt x="0" y="410784"/>
                </a:cubicBezTo>
                <a:lnTo>
                  <a:pt x="0" y="120830"/>
                </a:lnTo>
                <a:cubicBezTo>
                  <a:pt x="0" y="54247"/>
                  <a:pt x="54189" y="0"/>
                  <a:pt x="12080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3048000" y="3244850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n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  <p:sp>
        <p:nvSpPr>
          <p:cNvPr id="14" name="矩形 3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5629275" y="302831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Dashboard &amp; Excel skills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5" name="矩形 3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629275" y="400621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Pattern &amp; insight discovery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6" name="矩形 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629275" y="4848860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Real solutions, not just numbers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7" name="矩形 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629275" y="579056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Business mindset &amp; storytelling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图形 12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811" y="6260435"/>
            <a:ext cx="1079500" cy="107950"/>
          </a:xfrm>
          <a:prstGeom prst="rect">
            <a:avLst/>
          </a:prstGeom>
        </p:spPr>
      </p:pic>
      <p:sp>
        <p:nvSpPr>
          <p:cNvPr id="40" name="文本框 30"/>
          <p:cNvSpPr txBox="1"/>
          <p:nvPr/>
        </p:nvSpPr>
        <p:spPr>
          <a:xfrm>
            <a:off x="10284734" y="6133124"/>
            <a:ext cx="1304596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400" dirty="0">
                <a:cs typeface="Manrope SemiBold" charset="0"/>
              </a:rPr>
              <a:t>WPS OFFICE</a:t>
            </a:r>
            <a:endParaRPr lang="zh-CN" altLang="en-US" sz="1400" dirty="0">
              <a:cs typeface="Manrope SemiBold" charset="0"/>
            </a:endParaRPr>
          </a:p>
        </p:txBody>
      </p:sp>
      <p:sp>
        <p:nvSpPr>
          <p:cNvPr id="47" name="文本框 25"/>
          <p:cNvSpPr txBox="1"/>
          <p:nvPr/>
        </p:nvSpPr>
        <p:spPr>
          <a:xfrm>
            <a:off x="2730845" y="5938537"/>
            <a:ext cx="2039444" cy="5708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en-US" altLang="zh-CN" sz="2400" dirty="0" err="1">
                <a:ln>
                  <a:gradFill>
                    <a:gsLst>
                      <a:gs pos="0">
                        <a:srgbClr val="FF4FE7"/>
                      </a:gs>
                      <a:gs pos="100000">
                        <a:srgbClr val="41E1ED"/>
                      </a:gs>
                    </a:gsLst>
                    <a:lin ang="5400000" scaled="1"/>
                  </a:gradFill>
                </a:ln>
                <a:noFill/>
                <a:latin typeface="+mj-lt"/>
                <a:cs typeface="Manrope SemiBold" charset="0"/>
              </a:rPr>
              <a:t>2025</a:t>
            </a:r>
            <a:endParaRPr lang="zh-CN" altLang="en-US" sz="2400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+mj-lt"/>
              <a:cs typeface="Manrope SemiBold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03275" y="1043244"/>
            <a:ext cx="5408072" cy="4729534"/>
            <a:chOff x="1142333" y="1170916"/>
            <a:chExt cx="5132647" cy="4488666"/>
          </a:xfrm>
        </p:grpSpPr>
        <p:sp>
          <p:nvSpPr>
            <p:cNvPr id="24" name="椭圆 23"/>
            <p:cNvSpPr/>
            <p:nvPr/>
          </p:nvSpPr>
          <p:spPr>
            <a:xfrm>
              <a:off x="1442459" y="1170916"/>
              <a:ext cx="4488666" cy="4488666"/>
            </a:xfrm>
            <a:prstGeom prst="ellipse">
              <a:avLst/>
            </a:prstGeom>
            <a:gradFill flip="none" rotWithShape="1">
              <a:gsLst>
                <a:gs pos="0">
                  <a:srgbClr val="E03EAD"/>
                </a:gs>
                <a:gs pos="65000">
                  <a:srgbClr val="E03EAD">
                    <a:alpha val="0"/>
                  </a:srgbClr>
                </a:gs>
                <a:gs pos="100000">
                  <a:srgbClr val="E03EAD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Manrope SemiBold" charset="0"/>
              </a:endParaRPr>
            </a:p>
          </p:txBody>
        </p:sp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90" t="37603" r="5761" b="12062"/>
            <a:stretch>
              <a:fillRect/>
            </a:stretch>
          </p:blipFill>
          <p:spPr>
            <a:xfrm>
              <a:off x="1142333" y="1503093"/>
              <a:ext cx="5132647" cy="3947192"/>
            </a:xfrm>
            <a:prstGeom prst="rect">
              <a:avLst/>
            </a:prstGeom>
          </p:spPr>
        </p:pic>
        <p:pic>
          <p:nvPicPr>
            <p:cNvPr id="25" name="图形 24"/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46734" y="1407715"/>
              <a:ext cx="1345785" cy="1847396"/>
            </a:xfrm>
            <a:prstGeom prst="rect">
              <a:avLst/>
            </a:prstGeom>
          </p:spPr>
        </p:pic>
      </p:grpSp>
      <p:pic>
        <p:nvPicPr>
          <p:cNvPr id="28" name="图形 27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76768" y="3746500"/>
            <a:ext cx="605071" cy="727720"/>
          </a:xfrm>
          <a:prstGeom prst="rect">
            <a:avLst/>
          </a:prstGeom>
        </p:spPr>
      </p:pic>
      <p:cxnSp>
        <p:nvCxnSpPr>
          <p:cNvPr id="32" name="直接连接符 31"/>
          <p:cNvCxnSpPr/>
          <p:nvPr/>
        </p:nvCxnSpPr>
        <p:spPr>
          <a:xfrm flipH="1">
            <a:off x="6716591" y="4747903"/>
            <a:ext cx="3071789" cy="0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9508881" y="2060036"/>
            <a:ext cx="1727942" cy="1727942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4" name="文本框 16"/>
          <p:cNvSpPr txBox="1"/>
          <p:nvPr/>
        </p:nvSpPr>
        <p:spPr>
          <a:xfrm>
            <a:off x="2312670" y="221615"/>
            <a:ext cx="697230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Dashboard Highlights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5" name="文本框 25"/>
          <p:cNvSpPr txBox="1"/>
          <p:nvPr/>
        </p:nvSpPr>
        <p:spPr>
          <a:xfrm>
            <a:off x="6360795" y="1864995"/>
            <a:ext cx="4174490" cy="260921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n>
                  <a:gradFill>
                    <a:gsLst>
                      <a:gs pos="0">
                        <a:srgbClr val="FF4FE7"/>
                      </a:gs>
                      <a:gs pos="100000">
                        <a:srgbClr val="41E1ED"/>
                      </a:gs>
                    </a:gsLst>
                    <a:lin ang="5400000" scaled="1"/>
                  </a:gradFill>
                </a:ln>
                <a:noFill/>
                <a:latin typeface="Calibri" panose="020F0502020204030204" charset="0"/>
                <a:cs typeface="Calibri" panose="020F0502020204030204" charset="0"/>
              </a:rPr>
              <a:t>Fully interactive, drill-down views</a:t>
            </a:r>
            <a:endParaRPr lang="en-US" altLang="en-US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n>
                  <a:gradFill>
                    <a:gsLst>
                      <a:gs pos="0">
                        <a:srgbClr val="FF4FE7"/>
                      </a:gs>
                      <a:gs pos="100000">
                        <a:srgbClr val="41E1ED"/>
                      </a:gs>
                    </a:gsLst>
                    <a:lin ang="5400000" scaled="1"/>
                  </a:gradFill>
                </a:ln>
                <a:noFill/>
                <a:latin typeface="Calibri" panose="020F0502020204030204" charset="0"/>
                <a:cs typeface="Calibri" panose="020F0502020204030204" charset="0"/>
              </a:rPr>
              <a:t>Dynamic filtering (by category, region, payment)</a:t>
            </a:r>
            <a:endParaRPr lang="en-US" altLang="en-US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en-US" altLang="en-US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ln>
                  <a:gradFill>
                    <a:gsLst>
                      <a:gs pos="0">
                        <a:srgbClr val="FF4FE7"/>
                      </a:gs>
                      <a:gs pos="100000">
                        <a:srgbClr val="41E1ED"/>
                      </a:gs>
                    </a:gsLst>
                    <a:lin ang="5400000" scaled="1"/>
                  </a:gradFill>
                </a:ln>
                <a:noFill/>
                <a:latin typeface="Calibri" panose="020F0502020204030204" charset="0"/>
                <a:cs typeface="Calibri" panose="020F0502020204030204" charset="0"/>
              </a:rPr>
              <a:t>Clear visual storytelling for decision-makers</a:t>
            </a:r>
            <a:endParaRPr lang="en-US" altLang="en-US" dirty="0">
              <a:ln>
                <a:gradFill>
                  <a:gsLst>
                    <a:gs pos="0">
                      <a:srgbClr val="FF4FE7"/>
                    </a:gs>
                    <a:gs pos="100000">
                      <a:srgbClr val="41E1ED"/>
                    </a:gs>
                  </a:gsLst>
                  <a:lin ang="5400000" scaled="1"/>
                </a:gradFill>
              </a:ln>
              <a:noFill/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: 圆角 21"/>
          <p:cNvSpPr/>
          <p:nvPr/>
        </p:nvSpPr>
        <p:spPr>
          <a:xfrm>
            <a:off x="239713" y="221853"/>
            <a:ext cx="11698287" cy="6414294"/>
          </a:xfrm>
          <a:prstGeom prst="roundRect">
            <a:avLst>
              <a:gd name="adj" fmla="val 7152"/>
            </a:avLst>
          </a:prstGeom>
          <a:gradFill>
            <a:gsLst>
              <a:gs pos="0">
                <a:srgbClr val="34065C"/>
              </a:gs>
              <a:gs pos="100000">
                <a:srgbClr val="430D7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10521761" y="6191180"/>
            <a:ext cx="1304596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400" dirty="0">
                <a:cs typeface="Manrope SemiBold" charset="0"/>
              </a:rPr>
              <a:t>WPS OFFICE</a:t>
            </a:r>
            <a:endParaRPr lang="zh-CN" altLang="en-US" sz="1400" dirty="0">
              <a:cs typeface="Manrope SemiBold" charset="0"/>
            </a:endParaRPr>
          </a:p>
        </p:txBody>
      </p:sp>
      <p:sp>
        <p:nvSpPr>
          <p:cNvPr id="29" name="文本框 30"/>
          <p:cNvSpPr txBox="1"/>
          <p:nvPr/>
        </p:nvSpPr>
        <p:spPr>
          <a:xfrm>
            <a:off x="1396365" y="518795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Excel Project Features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7264582" y="539056"/>
            <a:ext cx="4795626" cy="479562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6" name="文本框 16"/>
          <p:cNvSpPr txBox="1"/>
          <p:nvPr/>
        </p:nvSpPr>
        <p:spPr>
          <a:xfrm>
            <a:off x="3419475" y="2003425"/>
            <a:ext cx="4149725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Pivot tables &amp; charts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6" name="文本框 7"/>
          <p:cNvSpPr txBox="1"/>
          <p:nvPr/>
        </p:nvSpPr>
        <p:spPr>
          <a:xfrm>
            <a:off x="2865450" y="1969207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01.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sp>
        <p:nvSpPr>
          <p:cNvPr id="72" name="文本框 16"/>
          <p:cNvSpPr txBox="1"/>
          <p:nvPr/>
        </p:nvSpPr>
        <p:spPr>
          <a:xfrm>
            <a:off x="1957705" y="2945130"/>
            <a:ext cx="5306060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Dynamic summaries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3" name="文本框 7"/>
          <p:cNvSpPr txBox="1"/>
          <p:nvPr/>
        </p:nvSpPr>
        <p:spPr>
          <a:xfrm>
            <a:off x="1403825" y="2910964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02.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sp>
        <p:nvSpPr>
          <p:cNvPr id="77" name="文本框 16"/>
          <p:cNvSpPr txBox="1"/>
          <p:nvPr/>
        </p:nvSpPr>
        <p:spPr>
          <a:xfrm>
            <a:off x="3419475" y="3886835"/>
            <a:ext cx="3954780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Scenario analysis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8" name="文本框 7"/>
          <p:cNvSpPr txBox="1"/>
          <p:nvPr/>
        </p:nvSpPr>
        <p:spPr>
          <a:xfrm>
            <a:off x="2865450" y="3852721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03.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403825" y="2499677"/>
            <a:ext cx="7130575" cy="2825272"/>
            <a:chOff x="1403825" y="2499677"/>
            <a:chExt cx="5728965" cy="2825272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2865450" y="2499677"/>
              <a:ext cx="426734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403825" y="3441434"/>
              <a:ext cx="4953488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2865450" y="4383191"/>
              <a:ext cx="406326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1450124" y="5324949"/>
              <a:ext cx="557042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文本框 16"/>
          <p:cNvSpPr txBox="1"/>
          <p:nvPr/>
        </p:nvSpPr>
        <p:spPr>
          <a:xfrm>
            <a:off x="2004271" y="4828635"/>
            <a:ext cx="3251644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Easy-to-use for managers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3" name="文本框 7"/>
          <p:cNvSpPr txBox="1"/>
          <p:nvPr/>
        </p:nvSpPr>
        <p:spPr>
          <a:xfrm>
            <a:off x="1450124" y="4794479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04.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pic>
        <p:nvPicPr>
          <p:cNvPr id="88" name="图片 8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9" t="31324" r="3929" b="8762"/>
          <a:stretch>
            <a:fillRect/>
          </a:stretch>
        </p:blipFill>
        <p:spPr>
          <a:xfrm>
            <a:off x="6715161" y="948668"/>
            <a:ext cx="5072457" cy="5456918"/>
          </a:xfrm>
          <a:prstGeom prst="rect">
            <a:avLst/>
          </a:prstGeom>
        </p:spPr>
      </p:pic>
      <p:pic>
        <p:nvPicPr>
          <p:cNvPr id="38" name="图形 3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99686" y="520099"/>
            <a:ext cx="748448" cy="92045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3"/>
          <p:cNvSpPr>
            <a:spLocks noChangeArrowheads="1"/>
          </p:cNvSpPr>
          <p:nvPr/>
        </p:nvSpPr>
        <p:spPr bwMode="auto">
          <a:xfrm>
            <a:off x="1396052" y="2177254"/>
            <a:ext cx="1895757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sz="20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+mj-ea"/>
                <a:ea typeface="+mj-ea"/>
                <a:cs typeface="Manrope SemiBold" charset="0"/>
                <a:sym typeface="+mn-lt"/>
              </a:rPr>
              <a:t>Tools:</a:t>
            </a:r>
            <a:endParaRPr lang="en-US" altLang="en-US" sz="20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+mj-ea"/>
              <a:ea typeface="+mj-ea"/>
              <a:cs typeface="Manrope SemiBold" charset="0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94410" y="2642870"/>
            <a:ext cx="5612765" cy="62801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Excel (cleaning, formulas, pivots, visualization)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indent="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</p:txBody>
      </p:sp>
      <p:sp>
        <p:nvSpPr>
          <p:cNvPr id="10" name="TextBox 53"/>
          <p:cNvSpPr txBox="1"/>
          <p:nvPr/>
        </p:nvSpPr>
        <p:spPr>
          <a:xfrm>
            <a:off x="9127478" y="1606641"/>
            <a:ext cx="2324082" cy="767080"/>
          </a:xfrm>
          <a:prstGeom prst="rect">
            <a:avLst/>
          </a:prstGeom>
          <a:noFill/>
        </p:spPr>
        <p:txBody>
          <a:bodyPr wrap="square" lIns="91422" tIns="45711" rIns="91422" bIns="45711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Manrope SemiBold" charset="0"/>
                <a:sym typeface="Manrope SemiBold" charset="0"/>
              </a:rPr>
              <a:t>100%</a:t>
            </a:r>
            <a:endParaRPr kumimoji="0" lang="en-US" sz="6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Manrope SemiBold" charset="0"/>
              <a:sym typeface="Manrope SemiBold" charset="0"/>
            </a:endParaRPr>
          </a:p>
        </p:txBody>
      </p:sp>
      <p:sp>
        <p:nvSpPr>
          <p:cNvPr id="11" name="矩形: 圆角 10"/>
          <p:cNvSpPr/>
          <p:nvPr/>
        </p:nvSpPr>
        <p:spPr>
          <a:xfrm>
            <a:off x="9525946" y="2373359"/>
            <a:ext cx="1209674" cy="1209674"/>
          </a:xfrm>
          <a:prstGeom prst="roundRect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50">
              <a:solidFill>
                <a:schemeClr val="lt1"/>
              </a:solidFill>
              <a:cs typeface="Manrope SemiBold" charset="0"/>
            </a:endParaRPr>
          </a:p>
        </p:txBody>
      </p:sp>
      <p:sp>
        <p:nvSpPr>
          <p:cNvPr id="12" name="Oval 1"/>
          <p:cNvSpPr/>
          <p:nvPr/>
        </p:nvSpPr>
        <p:spPr bwMode="auto">
          <a:xfrm>
            <a:off x="9930704" y="2769195"/>
            <a:ext cx="400157" cy="418002"/>
          </a:xfrm>
          <a:custGeom>
            <a:avLst/>
            <a:gdLst>
              <a:gd name="connsiteX0" fmla="*/ 351040 w 509394"/>
              <a:gd name="connsiteY0" fmla="*/ 224111 h 532110"/>
              <a:gd name="connsiteX1" fmla="*/ 365851 w 509394"/>
              <a:gd name="connsiteY1" fmla="*/ 238917 h 532110"/>
              <a:gd name="connsiteX2" fmla="*/ 365851 w 509394"/>
              <a:gd name="connsiteY2" fmla="*/ 293047 h 532110"/>
              <a:gd name="connsiteX3" fmla="*/ 351040 w 509394"/>
              <a:gd name="connsiteY3" fmla="*/ 307854 h 532110"/>
              <a:gd name="connsiteX4" fmla="*/ 336229 w 509394"/>
              <a:gd name="connsiteY4" fmla="*/ 293047 h 532110"/>
              <a:gd name="connsiteX5" fmla="*/ 336229 w 509394"/>
              <a:gd name="connsiteY5" fmla="*/ 238917 h 532110"/>
              <a:gd name="connsiteX6" fmla="*/ 351040 w 509394"/>
              <a:gd name="connsiteY6" fmla="*/ 224111 h 532110"/>
              <a:gd name="connsiteX7" fmla="*/ 158255 w 509394"/>
              <a:gd name="connsiteY7" fmla="*/ 219350 h 532110"/>
              <a:gd name="connsiteX8" fmla="*/ 173114 w 509394"/>
              <a:gd name="connsiteY8" fmla="*/ 234156 h 532110"/>
              <a:gd name="connsiteX9" fmla="*/ 173114 w 509394"/>
              <a:gd name="connsiteY9" fmla="*/ 297856 h 532110"/>
              <a:gd name="connsiteX10" fmla="*/ 158255 w 509394"/>
              <a:gd name="connsiteY10" fmla="*/ 312662 h 532110"/>
              <a:gd name="connsiteX11" fmla="*/ 143444 w 509394"/>
              <a:gd name="connsiteY11" fmla="*/ 297856 h 532110"/>
              <a:gd name="connsiteX12" fmla="*/ 143444 w 509394"/>
              <a:gd name="connsiteY12" fmla="*/ 234156 h 532110"/>
              <a:gd name="connsiteX13" fmla="*/ 158255 w 509394"/>
              <a:gd name="connsiteY13" fmla="*/ 219350 h 532110"/>
              <a:gd name="connsiteX14" fmla="*/ 286794 w 509394"/>
              <a:gd name="connsiteY14" fmla="*/ 189833 h 532110"/>
              <a:gd name="connsiteX15" fmla="*/ 301605 w 509394"/>
              <a:gd name="connsiteY15" fmla="*/ 204639 h 532110"/>
              <a:gd name="connsiteX16" fmla="*/ 301605 w 509394"/>
              <a:gd name="connsiteY16" fmla="*/ 327373 h 532110"/>
              <a:gd name="connsiteX17" fmla="*/ 286794 w 509394"/>
              <a:gd name="connsiteY17" fmla="*/ 342179 h 532110"/>
              <a:gd name="connsiteX18" fmla="*/ 271983 w 509394"/>
              <a:gd name="connsiteY18" fmla="*/ 327373 h 532110"/>
              <a:gd name="connsiteX19" fmla="*/ 271983 w 509394"/>
              <a:gd name="connsiteY19" fmla="*/ 204639 h 532110"/>
              <a:gd name="connsiteX20" fmla="*/ 286794 w 509394"/>
              <a:gd name="connsiteY20" fmla="*/ 189833 h 532110"/>
              <a:gd name="connsiteX21" fmla="*/ 222501 w 509394"/>
              <a:gd name="connsiteY21" fmla="*/ 159316 h 532110"/>
              <a:gd name="connsiteX22" fmla="*/ 237312 w 509394"/>
              <a:gd name="connsiteY22" fmla="*/ 174122 h 532110"/>
              <a:gd name="connsiteX23" fmla="*/ 237312 w 509394"/>
              <a:gd name="connsiteY23" fmla="*/ 357890 h 532110"/>
              <a:gd name="connsiteX24" fmla="*/ 222501 w 509394"/>
              <a:gd name="connsiteY24" fmla="*/ 372696 h 532110"/>
              <a:gd name="connsiteX25" fmla="*/ 207690 w 509394"/>
              <a:gd name="connsiteY25" fmla="*/ 357890 h 532110"/>
              <a:gd name="connsiteX26" fmla="*/ 207690 w 509394"/>
              <a:gd name="connsiteY26" fmla="*/ 174122 h 532110"/>
              <a:gd name="connsiteX27" fmla="*/ 222501 w 509394"/>
              <a:gd name="connsiteY27" fmla="*/ 159316 h 532110"/>
              <a:gd name="connsiteX28" fmla="*/ 120967 w 509394"/>
              <a:gd name="connsiteY28" fmla="*/ 32051 h 532110"/>
              <a:gd name="connsiteX29" fmla="*/ 32099 w 509394"/>
              <a:gd name="connsiteY29" fmla="*/ 120919 h 532110"/>
              <a:gd name="connsiteX30" fmla="*/ 32099 w 509394"/>
              <a:gd name="connsiteY30" fmla="*/ 411048 h 532110"/>
              <a:gd name="connsiteX31" fmla="*/ 120967 w 509394"/>
              <a:gd name="connsiteY31" fmla="*/ 499963 h 532110"/>
              <a:gd name="connsiteX32" fmla="*/ 388427 w 509394"/>
              <a:gd name="connsiteY32" fmla="*/ 499963 h 532110"/>
              <a:gd name="connsiteX33" fmla="*/ 477295 w 509394"/>
              <a:gd name="connsiteY33" fmla="*/ 411048 h 532110"/>
              <a:gd name="connsiteX34" fmla="*/ 477295 w 509394"/>
              <a:gd name="connsiteY34" fmla="*/ 120919 h 532110"/>
              <a:gd name="connsiteX35" fmla="*/ 388380 w 509394"/>
              <a:gd name="connsiteY35" fmla="*/ 32051 h 532110"/>
              <a:gd name="connsiteX36" fmla="*/ 120967 w 509394"/>
              <a:gd name="connsiteY36" fmla="*/ 0 h 532110"/>
              <a:gd name="connsiteX37" fmla="*/ 388427 w 509394"/>
              <a:gd name="connsiteY37" fmla="*/ 0 h 532110"/>
              <a:gd name="connsiteX38" fmla="*/ 509394 w 509394"/>
              <a:gd name="connsiteY38" fmla="*/ 120919 h 532110"/>
              <a:gd name="connsiteX39" fmla="*/ 509394 w 509394"/>
              <a:gd name="connsiteY39" fmla="*/ 411143 h 532110"/>
              <a:gd name="connsiteX40" fmla="*/ 388380 w 509394"/>
              <a:gd name="connsiteY40" fmla="*/ 532110 h 532110"/>
              <a:gd name="connsiteX41" fmla="*/ 120967 w 509394"/>
              <a:gd name="connsiteY41" fmla="*/ 532110 h 532110"/>
              <a:gd name="connsiteX42" fmla="*/ 0 w 509394"/>
              <a:gd name="connsiteY42" fmla="*/ 411143 h 532110"/>
              <a:gd name="connsiteX43" fmla="*/ 0 w 509394"/>
              <a:gd name="connsiteY43" fmla="*/ 120967 h 532110"/>
              <a:gd name="connsiteX44" fmla="*/ 120967 w 509394"/>
              <a:gd name="connsiteY44" fmla="*/ 0 h 532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09394" h="532110">
                <a:moveTo>
                  <a:pt x="351040" y="224111"/>
                </a:moveTo>
                <a:cubicBezTo>
                  <a:pt x="359231" y="224111"/>
                  <a:pt x="365851" y="230776"/>
                  <a:pt x="365851" y="238917"/>
                </a:cubicBezTo>
                <a:lnTo>
                  <a:pt x="365851" y="293047"/>
                </a:lnTo>
                <a:cubicBezTo>
                  <a:pt x="365851" y="301188"/>
                  <a:pt x="359231" y="307854"/>
                  <a:pt x="351040" y="307854"/>
                </a:cubicBezTo>
                <a:cubicBezTo>
                  <a:pt x="342896" y="307854"/>
                  <a:pt x="336229" y="301236"/>
                  <a:pt x="336229" y="293047"/>
                </a:cubicBezTo>
                <a:lnTo>
                  <a:pt x="336229" y="238917"/>
                </a:lnTo>
                <a:cubicBezTo>
                  <a:pt x="336229" y="230776"/>
                  <a:pt x="342801" y="224111"/>
                  <a:pt x="351040" y="224111"/>
                </a:cubicBezTo>
                <a:close/>
                <a:moveTo>
                  <a:pt x="158255" y="219350"/>
                </a:moveTo>
                <a:cubicBezTo>
                  <a:pt x="166447" y="219350"/>
                  <a:pt x="173114" y="226015"/>
                  <a:pt x="173114" y="234156"/>
                </a:cubicBezTo>
                <a:lnTo>
                  <a:pt x="173114" y="297856"/>
                </a:lnTo>
                <a:cubicBezTo>
                  <a:pt x="173114" y="305997"/>
                  <a:pt x="166447" y="312662"/>
                  <a:pt x="158255" y="312662"/>
                </a:cubicBezTo>
                <a:cubicBezTo>
                  <a:pt x="150111" y="312662"/>
                  <a:pt x="143444" y="306045"/>
                  <a:pt x="143444" y="297856"/>
                </a:cubicBezTo>
                <a:lnTo>
                  <a:pt x="143444" y="234156"/>
                </a:lnTo>
                <a:cubicBezTo>
                  <a:pt x="143444" y="226015"/>
                  <a:pt x="150064" y="219350"/>
                  <a:pt x="158255" y="219350"/>
                </a:cubicBezTo>
                <a:close/>
                <a:moveTo>
                  <a:pt x="286794" y="189833"/>
                </a:moveTo>
                <a:cubicBezTo>
                  <a:pt x="294938" y="189833"/>
                  <a:pt x="301605" y="196498"/>
                  <a:pt x="301605" y="204639"/>
                </a:cubicBezTo>
                <a:lnTo>
                  <a:pt x="301605" y="327373"/>
                </a:lnTo>
                <a:cubicBezTo>
                  <a:pt x="301605" y="335514"/>
                  <a:pt x="294986" y="342179"/>
                  <a:pt x="286794" y="342179"/>
                </a:cubicBezTo>
                <a:cubicBezTo>
                  <a:pt x="278650" y="342179"/>
                  <a:pt x="271983" y="335562"/>
                  <a:pt x="271983" y="327373"/>
                </a:cubicBezTo>
                <a:lnTo>
                  <a:pt x="271983" y="204639"/>
                </a:lnTo>
                <a:cubicBezTo>
                  <a:pt x="271983" y="196498"/>
                  <a:pt x="278603" y="189833"/>
                  <a:pt x="286794" y="189833"/>
                </a:cubicBezTo>
                <a:close/>
                <a:moveTo>
                  <a:pt x="222501" y="159316"/>
                </a:moveTo>
                <a:cubicBezTo>
                  <a:pt x="230692" y="159316"/>
                  <a:pt x="237312" y="165981"/>
                  <a:pt x="237312" y="174122"/>
                </a:cubicBezTo>
                <a:lnTo>
                  <a:pt x="237312" y="357890"/>
                </a:lnTo>
                <a:cubicBezTo>
                  <a:pt x="237312" y="366031"/>
                  <a:pt x="230740" y="372696"/>
                  <a:pt x="222501" y="372696"/>
                </a:cubicBezTo>
                <a:cubicBezTo>
                  <a:pt x="214357" y="372696"/>
                  <a:pt x="207690" y="366126"/>
                  <a:pt x="207690" y="357890"/>
                </a:cubicBezTo>
                <a:lnTo>
                  <a:pt x="207690" y="174122"/>
                </a:lnTo>
                <a:cubicBezTo>
                  <a:pt x="207690" y="165981"/>
                  <a:pt x="214309" y="159316"/>
                  <a:pt x="222501" y="159316"/>
                </a:cubicBezTo>
                <a:close/>
                <a:moveTo>
                  <a:pt x="120967" y="32051"/>
                </a:moveTo>
                <a:cubicBezTo>
                  <a:pt x="72009" y="32051"/>
                  <a:pt x="32099" y="71913"/>
                  <a:pt x="32099" y="120919"/>
                </a:cubicBezTo>
                <a:lnTo>
                  <a:pt x="32099" y="411048"/>
                </a:lnTo>
                <a:cubicBezTo>
                  <a:pt x="32099" y="460054"/>
                  <a:pt x="72009" y="499963"/>
                  <a:pt x="120967" y="499963"/>
                </a:cubicBezTo>
                <a:lnTo>
                  <a:pt x="388427" y="499963"/>
                </a:lnTo>
                <a:cubicBezTo>
                  <a:pt x="437385" y="499963"/>
                  <a:pt x="477295" y="460054"/>
                  <a:pt x="477295" y="411048"/>
                </a:cubicBezTo>
                <a:lnTo>
                  <a:pt x="477295" y="120919"/>
                </a:lnTo>
                <a:cubicBezTo>
                  <a:pt x="477295" y="71913"/>
                  <a:pt x="437385" y="32051"/>
                  <a:pt x="388380" y="32051"/>
                </a:cubicBezTo>
                <a:close/>
                <a:moveTo>
                  <a:pt x="120967" y="0"/>
                </a:moveTo>
                <a:lnTo>
                  <a:pt x="388427" y="0"/>
                </a:lnTo>
                <a:cubicBezTo>
                  <a:pt x="455054" y="0"/>
                  <a:pt x="509394" y="54244"/>
                  <a:pt x="509394" y="120919"/>
                </a:cubicBezTo>
                <a:lnTo>
                  <a:pt x="509394" y="411143"/>
                </a:lnTo>
                <a:cubicBezTo>
                  <a:pt x="509394" y="477866"/>
                  <a:pt x="455054" y="532110"/>
                  <a:pt x="388380" y="532110"/>
                </a:cubicBezTo>
                <a:lnTo>
                  <a:pt x="120967" y="532110"/>
                </a:lnTo>
                <a:cubicBezTo>
                  <a:pt x="54245" y="532110"/>
                  <a:pt x="0" y="477818"/>
                  <a:pt x="0" y="411143"/>
                </a:cubicBezTo>
                <a:lnTo>
                  <a:pt x="0" y="120967"/>
                </a:lnTo>
                <a:cubicBezTo>
                  <a:pt x="0" y="54244"/>
                  <a:pt x="54292" y="0"/>
                  <a:pt x="12096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graphicFrame>
        <p:nvGraphicFramePr>
          <p:cNvPr id="13" name="图表 12"/>
          <p:cNvGraphicFramePr/>
          <p:nvPr/>
        </p:nvGraphicFramePr>
        <p:xfrm>
          <a:off x="994529" y="3429000"/>
          <a:ext cx="4853045" cy="2501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9" name="文本框 30"/>
          <p:cNvSpPr txBox="1"/>
          <p:nvPr/>
        </p:nvSpPr>
        <p:spPr>
          <a:xfrm>
            <a:off x="1396365" y="518795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Tools &amp; Skills Used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2" name="矩形 3"/>
          <p:cNvSpPr>
            <a:spLocks noChangeArrowheads="1"/>
          </p:cNvSpPr>
          <p:nvPr/>
        </p:nvSpPr>
        <p:spPr bwMode="auto">
          <a:xfrm>
            <a:off x="6124262" y="2268059"/>
            <a:ext cx="1895757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defTabSz="457200">
              <a:spcBef>
                <a:spcPct val="0"/>
              </a:spcBef>
            </a:pPr>
            <a:r>
              <a:rPr lang="en-US" altLang="en-US" sz="20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+mj-ea"/>
                <a:ea typeface="+mj-ea"/>
                <a:cs typeface="Manrope SemiBold" charset="0"/>
                <a:sym typeface="+mn-lt"/>
              </a:rPr>
              <a:t> Skills:</a:t>
            </a:r>
            <a:endParaRPr lang="en-US" altLang="en-US" sz="20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+mj-ea"/>
              <a:ea typeface="+mj-ea"/>
              <a:cs typeface="Manrope SemiBold" charset="0"/>
              <a:sym typeface="+mn-lt"/>
            </a:endParaRPr>
          </a:p>
        </p:txBody>
      </p:sp>
      <p:sp>
        <p:nvSpPr>
          <p:cNvPr id="3" name="文本框 8"/>
          <p:cNvSpPr txBox="1"/>
          <p:nvPr/>
        </p:nvSpPr>
        <p:spPr>
          <a:xfrm>
            <a:off x="6054090" y="2893060"/>
            <a:ext cx="5612765" cy="316928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Business Analysis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Data Cleaning &amp; Transformation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Sales Performance Tracking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Interactive Dashboards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dirty="0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  <a:sym typeface="+mn-lt"/>
              </a:rPr>
              <a:t>Storytelling with Data</a:t>
            </a: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indent="0" defTabSz="98742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dirty="0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9458898" y="3659427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895276" y="3761508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50863" y="3761508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6607174" y="1993896"/>
            <a:ext cx="1435101" cy="1435101"/>
          </a:xfrm>
          <a:prstGeom prst="ellipse">
            <a:avLst/>
          </a:prstGeom>
          <a:blipFill>
            <a:blip r:embed="rId1"/>
            <a:stretch>
              <a:fillRect l="-39256" r="-38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330615" y="3942076"/>
            <a:ext cx="1435101" cy="1435101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50">
              <a:cs typeface="Manrope SemiBold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6607229" y="3761736"/>
            <a:ext cx="1435101" cy="1435101"/>
          </a:xfrm>
          <a:prstGeom prst="ellipse">
            <a:avLst/>
          </a:prstGeom>
          <a:blipFill>
            <a:blip r:embed="rId2"/>
            <a:stretch>
              <a:fillRect l="-39256" r="-38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330271" y="1993896"/>
            <a:ext cx="1435101" cy="1435101"/>
          </a:xfrm>
          <a:prstGeom prst="ellipse">
            <a:avLst/>
          </a:prstGeom>
          <a:blipFill>
            <a:blip r:embed="rId3"/>
            <a:stretch>
              <a:fillRect l="-89676" r="-881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cxnSp>
        <p:nvCxnSpPr>
          <p:cNvPr id="27" name="直接连接符 26"/>
          <p:cNvCxnSpPr/>
          <p:nvPr/>
        </p:nvCxnSpPr>
        <p:spPr>
          <a:xfrm flipV="1">
            <a:off x="5930630" y="2974074"/>
            <a:ext cx="1" cy="1408675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矩形 28"/>
          <p:cNvSpPr/>
          <p:nvPr/>
        </p:nvSpPr>
        <p:spPr>
          <a:xfrm>
            <a:off x="3052445" y="2388870"/>
            <a:ext cx="243967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</a:rPr>
              <a:t>Dashboard converts raw data → clear actions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  <p:sp>
        <p:nvSpPr>
          <p:cNvPr id="25" name="Oval 19"/>
          <p:cNvSpPr/>
          <p:nvPr/>
        </p:nvSpPr>
        <p:spPr>
          <a:xfrm>
            <a:off x="1789314" y="4401410"/>
            <a:ext cx="517702" cy="517702"/>
          </a:xfrm>
          <a:custGeom>
            <a:avLst/>
            <a:gdLst>
              <a:gd name="T0" fmla="*/ 7680 w 12800"/>
              <a:gd name="T1" fmla="*/ 80 h 12800"/>
              <a:gd name="T2" fmla="*/ 7680 w 12800"/>
              <a:gd name="T3" fmla="*/ 960 h 12800"/>
              <a:gd name="T4" fmla="*/ 11920 w 12800"/>
              <a:gd name="T5" fmla="*/ 6320 h 12800"/>
              <a:gd name="T6" fmla="*/ 6400 w 12800"/>
              <a:gd name="T7" fmla="*/ 11840 h 12800"/>
              <a:gd name="T8" fmla="*/ 880 w 12800"/>
              <a:gd name="T9" fmla="*/ 6320 h 12800"/>
              <a:gd name="T10" fmla="*/ 5120 w 12800"/>
              <a:gd name="T11" fmla="*/ 960 h 12800"/>
              <a:gd name="T12" fmla="*/ 5120 w 12800"/>
              <a:gd name="T13" fmla="*/ 80 h 12800"/>
              <a:gd name="T14" fmla="*/ 0 w 12800"/>
              <a:gd name="T15" fmla="*/ 6400 h 12800"/>
              <a:gd name="T16" fmla="*/ 6400 w 12800"/>
              <a:gd name="T17" fmla="*/ 12800 h 12800"/>
              <a:gd name="T18" fmla="*/ 12800 w 12800"/>
              <a:gd name="T19" fmla="*/ 6400 h 12800"/>
              <a:gd name="T20" fmla="*/ 7680 w 12800"/>
              <a:gd name="T21" fmla="*/ 80 h 12800"/>
              <a:gd name="T22" fmla="*/ 6000 w 12800"/>
              <a:gd name="T23" fmla="*/ 0 h 12800"/>
              <a:gd name="T24" fmla="*/ 6880 w 12800"/>
              <a:gd name="T25" fmla="*/ 0 h 12800"/>
              <a:gd name="T26" fmla="*/ 6880 w 12800"/>
              <a:gd name="T27" fmla="*/ 6400 h 12800"/>
              <a:gd name="T28" fmla="*/ 6000 w 12800"/>
              <a:gd name="T29" fmla="*/ 6400 h 12800"/>
              <a:gd name="T30" fmla="*/ 6000 w 12800"/>
              <a:gd name="T31" fmla="*/ 0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800" h="12800">
                <a:moveTo>
                  <a:pt x="7680" y="80"/>
                </a:moveTo>
                <a:lnTo>
                  <a:pt x="7680" y="960"/>
                </a:lnTo>
                <a:cubicBezTo>
                  <a:pt x="10080" y="1520"/>
                  <a:pt x="11920" y="3760"/>
                  <a:pt x="11920" y="6320"/>
                </a:cubicBezTo>
                <a:cubicBezTo>
                  <a:pt x="11920" y="9360"/>
                  <a:pt x="9440" y="11840"/>
                  <a:pt x="6400" y="11840"/>
                </a:cubicBezTo>
                <a:cubicBezTo>
                  <a:pt x="3360" y="11840"/>
                  <a:pt x="880" y="9360"/>
                  <a:pt x="880" y="6320"/>
                </a:cubicBezTo>
                <a:cubicBezTo>
                  <a:pt x="880" y="3760"/>
                  <a:pt x="2640" y="1520"/>
                  <a:pt x="5120" y="960"/>
                </a:cubicBezTo>
                <a:lnTo>
                  <a:pt x="5120" y="80"/>
                </a:lnTo>
                <a:cubicBezTo>
                  <a:pt x="2160" y="720"/>
                  <a:pt x="0" y="3280"/>
                  <a:pt x="0" y="6400"/>
                </a:cubicBezTo>
                <a:cubicBezTo>
                  <a:pt x="0" y="9920"/>
                  <a:pt x="2880" y="12800"/>
                  <a:pt x="6400" y="12800"/>
                </a:cubicBezTo>
                <a:cubicBezTo>
                  <a:pt x="9920" y="12800"/>
                  <a:pt x="12800" y="9920"/>
                  <a:pt x="12800" y="6400"/>
                </a:cubicBezTo>
                <a:cubicBezTo>
                  <a:pt x="12800" y="3280"/>
                  <a:pt x="10640" y="720"/>
                  <a:pt x="7680" y="80"/>
                </a:cubicBezTo>
                <a:close/>
                <a:moveTo>
                  <a:pt x="6000" y="0"/>
                </a:moveTo>
                <a:lnTo>
                  <a:pt x="6880" y="0"/>
                </a:lnTo>
                <a:lnTo>
                  <a:pt x="6880" y="6400"/>
                </a:lnTo>
                <a:lnTo>
                  <a:pt x="6000" y="6400"/>
                </a:lnTo>
                <a:lnTo>
                  <a:pt x="6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396365" y="518795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Key Takeaway &amp; Conclusion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" name="矩形 28"/>
          <p:cNvSpPr/>
          <p:nvPr/>
        </p:nvSpPr>
        <p:spPr>
          <a:xfrm>
            <a:off x="3052445" y="4204335"/>
            <a:ext cx="2439670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</a:rPr>
              <a:t>Supports growth, strategy &amp; efficiency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  <p:sp>
        <p:nvSpPr>
          <p:cNvPr id="4" name="矩形 28"/>
          <p:cNvSpPr/>
          <p:nvPr/>
        </p:nvSpPr>
        <p:spPr>
          <a:xfrm>
            <a:off x="8484235" y="2329180"/>
            <a:ext cx="243967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</a:rPr>
              <a:t>Scalable for any 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  <a:p>
            <a:pPr algn="l"/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</a:rPr>
              <a:t>E-commerce business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  <p:sp>
        <p:nvSpPr>
          <p:cNvPr id="5" name="矩形 28"/>
          <p:cNvSpPr/>
          <p:nvPr/>
        </p:nvSpPr>
        <p:spPr>
          <a:xfrm>
            <a:off x="8431530" y="4274185"/>
            <a:ext cx="323405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</a:rPr>
              <a:t>-Proves ability to deliver Data-Driven Decision Support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椭圆 31"/>
          <p:cNvSpPr/>
          <p:nvPr/>
        </p:nvSpPr>
        <p:spPr>
          <a:xfrm>
            <a:off x="9458898" y="3659427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895276" y="3761508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50863" y="3761508"/>
            <a:ext cx="1582666" cy="158266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343660" y="210820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Final Dashboard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pic>
        <p:nvPicPr>
          <p:cNvPr id="6" name="Picture 5" descr="E-commerce Sales Dashboard Analysis"/>
          <p:cNvPicPr>
            <a:picLocks noChangeAspect="1"/>
          </p:cNvPicPr>
          <p:nvPr/>
        </p:nvPicPr>
        <p:blipFill>
          <a:blip r:embed="rId1"/>
          <a:srcRect t="24602" b="6546"/>
          <a:stretch>
            <a:fillRect/>
          </a:stretch>
        </p:blipFill>
        <p:spPr>
          <a:xfrm>
            <a:off x="0" y="1687195"/>
            <a:ext cx="12192000" cy="47218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/>
          <p:nvPr/>
        </p:nvSpPr>
        <p:spPr>
          <a:xfrm>
            <a:off x="6481530" y="1580194"/>
            <a:ext cx="2022361" cy="2022361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9706238" y="1580194"/>
            <a:ext cx="2022361" cy="2022361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5" name="Oval 1"/>
          <p:cNvSpPr/>
          <p:nvPr/>
        </p:nvSpPr>
        <p:spPr>
          <a:xfrm>
            <a:off x="1458980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6" name="Oval 38"/>
          <p:cNvSpPr/>
          <p:nvPr/>
        </p:nvSpPr>
        <p:spPr>
          <a:xfrm>
            <a:off x="1333081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7" name="Oval 80"/>
          <p:cNvSpPr/>
          <p:nvPr/>
        </p:nvSpPr>
        <p:spPr>
          <a:xfrm>
            <a:off x="2771488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8" name="Oval 39"/>
          <p:cNvSpPr/>
          <p:nvPr/>
        </p:nvSpPr>
        <p:spPr>
          <a:xfrm>
            <a:off x="2645588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9" name="Oval 82"/>
          <p:cNvSpPr/>
          <p:nvPr/>
        </p:nvSpPr>
        <p:spPr>
          <a:xfrm>
            <a:off x="4083995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10" name="Oval 41"/>
          <p:cNvSpPr/>
          <p:nvPr/>
        </p:nvSpPr>
        <p:spPr>
          <a:xfrm>
            <a:off x="3958096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1" name="矩形 3"/>
          <p:cNvSpPr>
            <a:spLocks noChangeArrowheads="1"/>
          </p:cNvSpPr>
          <p:nvPr/>
        </p:nvSpPr>
        <p:spPr bwMode="auto">
          <a:xfrm>
            <a:off x="638175" y="5027295"/>
            <a:ext cx="6750050" cy="830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Every great presentation is complete with a great audience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  <a:p>
            <a:pPr algn="ct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 — and that’s you!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  <a:p>
            <a:pPr algn="ctr" defTabSz="457200">
              <a:spcBef>
                <a:spcPct val="0"/>
              </a:spcBef>
            </a:pP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308100" y="4938888"/>
            <a:ext cx="35757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"/>
          <p:cNvSpPr/>
          <p:nvPr/>
        </p:nvSpPr>
        <p:spPr bwMode="auto">
          <a:xfrm>
            <a:off x="1678112" y="2449469"/>
            <a:ext cx="284205" cy="314441"/>
          </a:xfrm>
          <a:custGeom>
            <a:avLst/>
            <a:gdLst>
              <a:gd name="T0" fmla="*/ 5709 w 11417"/>
              <a:gd name="T1" fmla="*/ 0 h 12628"/>
              <a:gd name="T2" fmla="*/ 2400 w 11417"/>
              <a:gd name="T3" fmla="*/ 10360 h 12628"/>
              <a:gd name="T4" fmla="*/ 2589 w 11417"/>
              <a:gd name="T5" fmla="*/ 10421 h 12628"/>
              <a:gd name="T6" fmla="*/ 2775 w 11417"/>
              <a:gd name="T7" fmla="*/ 9834 h 12628"/>
              <a:gd name="T8" fmla="*/ 647 w 11417"/>
              <a:gd name="T9" fmla="*/ 5708 h 12628"/>
              <a:gd name="T10" fmla="*/ 10770 w 11417"/>
              <a:gd name="T11" fmla="*/ 5708 h 12628"/>
              <a:gd name="T12" fmla="*/ 8642 w 11417"/>
              <a:gd name="T13" fmla="*/ 9834 h 12628"/>
              <a:gd name="T14" fmla="*/ 8830 w 11417"/>
              <a:gd name="T15" fmla="*/ 10421 h 12628"/>
              <a:gd name="T16" fmla="*/ 11417 w 11417"/>
              <a:gd name="T17" fmla="*/ 5708 h 12628"/>
              <a:gd name="T18" fmla="*/ 6443 w 11417"/>
              <a:gd name="T19" fmla="*/ 11546 h 12628"/>
              <a:gd name="T20" fmla="*/ 5052 w 11417"/>
              <a:gd name="T21" fmla="*/ 11946 h 12628"/>
              <a:gd name="T22" fmla="*/ 4636 w 11417"/>
              <a:gd name="T23" fmla="*/ 11716 h 12628"/>
              <a:gd name="T24" fmla="*/ 4058 w 11417"/>
              <a:gd name="T25" fmla="*/ 11876 h 12628"/>
              <a:gd name="T26" fmla="*/ 4130 w 11417"/>
              <a:gd name="T27" fmla="*/ 12119 h 12628"/>
              <a:gd name="T28" fmla="*/ 5913 w 11417"/>
              <a:gd name="T29" fmla="*/ 12321 h 12628"/>
              <a:gd name="T30" fmla="*/ 6786 w 11417"/>
              <a:gd name="T31" fmla="*/ 12420 h 12628"/>
              <a:gd name="T32" fmla="*/ 7002 w 11417"/>
              <a:gd name="T33" fmla="*/ 12538 h 12628"/>
              <a:gd name="T34" fmla="*/ 7280 w 11417"/>
              <a:gd name="T35" fmla="*/ 12002 h 12628"/>
              <a:gd name="T36" fmla="*/ 1903 w 11417"/>
              <a:gd name="T37" fmla="*/ 5693 h 12628"/>
              <a:gd name="T38" fmla="*/ 4010 w 11417"/>
              <a:gd name="T39" fmla="*/ 9099 h 12628"/>
              <a:gd name="T40" fmla="*/ 4010 w 11417"/>
              <a:gd name="T41" fmla="*/ 10613 h 12628"/>
              <a:gd name="T42" fmla="*/ 6885 w 11417"/>
              <a:gd name="T43" fmla="*/ 11136 h 12628"/>
              <a:gd name="T44" fmla="*/ 7408 w 11417"/>
              <a:gd name="T45" fmla="*/ 9503 h 12628"/>
              <a:gd name="T46" fmla="*/ 7743 w 11417"/>
              <a:gd name="T47" fmla="*/ 8909 h 12628"/>
              <a:gd name="T48" fmla="*/ 5709 w 11417"/>
              <a:gd name="T49" fmla="*/ 1887 h 12628"/>
              <a:gd name="T50" fmla="*/ 4951 w 11417"/>
              <a:gd name="T51" fmla="*/ 10469 h 12628"/>
              <a:gd name="T52" fmla="*/ 4676 w 11417"/>
              <a:gd name="T53" fmla="*/ 9913 h 12628"/>
              <a:gd name="T54" fmla="*/ 6741 w 11417"/>
              <a:gd name="T55" fmla="*/ 10208 h 12628"/>
              <a:gd name="T56" fmla="*/ 7408 w 11417"/>
              <a:gd name="T57" fmla="*/ 8356 h 12628"/>
              <a:gd name="T58" fmla="*/ 6741 w 11417"/>
              <a:gd name="T59" fmla="*/ 9021 h 12628"/>
              <a:gd name="T60" fmla="*/ 6741 w 11417"/>
              <a:gd name="T61" fmla="*/ 9040 h 12628"/>
              <a:gd name="T62" fmla="*/ 4676 w 11417"/>
              <a:gd name="T63" fmla="*/ 9266 h 12628"/>
              <a:gd name="T64" fmla="*/ 4676 w 11417"/>
              <a:gd name="T65" fmla="*/ 9020 h 12628"/>
              <a:gd name="T66" fmla="*/ 4362 w 11417"/>
              <a:gd name="T67" fmla="*/ 8550 h 12628"/>
              <a:gd name="T68" fmla="*/ 2550 w 11417"/>
              <a:gd name="T69" fmla="*/ 5693 h 12628"/>
              <a:gd name="T70" fmla="*/ 8867 w 11417"/>
              <a:gd name="T71" fmla="*/ 5693 h 12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417" h="12628">
                <a:moveTo>
                  <a:pt x="11417" y="5708"/>
                </a:moveTo>
                <a:cubicBezTo>
                  <a:pt x="11417" y="2556"/>
                  <a:pt x="8861" y="0"/>
                  <a:pt x="5709" y="0"/>
                </a:cubicBezTo>
                <a:cubicBezTo>
                  <a:pt x="2556" y="0"/>
                  <a:pt x="0" y="2556"/>
                  <a:pt x="0" y="5708"/>
                </a:cubicBezTo>
                <a:cubicBezTo>
                  <a:pt x="0" y="7628"/>
                  <a:pt x="948" y="9326"/>
                  <a:pt x="2400" y="10360"/>
                </a:cubicBezTo>
                <a:lnTo>
                  <a:pt x="2400" y="10360"/>
                </a:lnTo>
                <a:cubicBezTo>
                  <a:pt x="2453" y="10399"/>
                  <a:pt x="2518" y="10421"/>
                  <a:pt x="2589" y="10421"/>
                </a:cubicBezTo>
                <a:cubicBezTo>
                  <a:pt x="2767" y="10421"/>
                  <a:pt x="2912" y="10276"/>
                  <a:pt x="2912" y="10098"/>
                </a:cubicBezTo>
                <a:cubicBezTo>
                  <a:pt x="2912" y="9989"/>
                  <a:pt x="2858" y="9892"/>
                  <a:pt x="2775" y="9834"/>
                </a:cubicBezTo>
                <a:lnTo>
                  <a:pt x="2776" y="9834"/>
                </a:lnTo>
                <a:cubicBezTo>
                  <a:pt x="1487" y="8916"/>
                  <a:pt x="647" y="7410"/>
                  <a:pt x="647" y="5708"/>
                </a:cubicBezTo>
                <a:cubicBezTo>
                  <a:pt x="647" y="2913"/>
                  <a:pt x="2913" y="647"/>
                  <a:pt x="5709" y="647"/>
                </a:cubicBezTo>
                <a:cubicBezTo>
                  <a:pt x="8504" y="647"/>
                  <a:pt x="10770" y="2913"/>
                  <a:pt x="10770" y="5708"/>
                </a:cubicBezTo>
                <a:cubicBezTo>
                  <a:pt x="10770" y="7410"/>
                  <a:pt x="9930" y="8916"/>
                  <a:pt x="8642" y="9834"/>
                </a:cubicBezTo>
                <a:lnTo>
                  <a:pt x="8642" y="9834"/>
                </a:lnTo>
                <a:cubicBezTo>
                  <a:pt x="8560" y="9893"/>
                  <a:pt x="8506" y="9989"/>
                  <a:pt x="8506" y="10098"/>
                </a:cubicBezTo>
                <a:cubicBezTo>
                  <a:pt x="8506" y="10276"/>
                  <a:pt x="8651" y="10421"/>
                  <a:pt x="8830" y="10421"/>
                </a:cubicBezTo>
                <a:cubicBezTo>
                  <a:pt x="8907" y="10421"/>
                  <a:pt x="8978" y="10394"/>
                  <a:pt x="9034" y="10348"/>
                </a:cubicBezTo>
                <a:cubicBezTo>
                  <a:pt x="10477" y="9313"/>
                  <a:pt x="11417" y="7620"/>
                  <a:pt x="11417" y="5708"/>
                </a:cubicBezTo>
                <a:close/>
                <a:moveTo>
                  <a:pt x="7280" y="12002"/>
                </a:moveTo>
                <a:cubicBezTo>
                  <a:pt x="7078" y="11756"/>
                  <a:pt x="6784" y="11585"/>
                  <a:pt x="6443" y="11546"/>
                </a:cubicBezTo>
                <a:cubicBezTo>
                  <a:pt x="6095" y="11507"/>
                  <a:pt x="5764" y="11612"/>
                  <a:pt x="5510" y="11815"/>
                </a:cubicBezTo>
                <a:cubicBezTo>
                  <a:pt x="5385" y="11914"/>
                  <a:pt x="5223" y="11965"/>
                  <a:pt x="5052" y="11946"/>
                </a:cubicBezTo>
                <a:cubicBezTo>
                  <a:pt x="4882" y="11927"/>
                  <a:pt x="4735" y="11840"/>
                  <a:pt x="4636" y="11716"/>
                </a:cubicBezTo>
                <a:lnTo>
                  <a:pt x="4636" y="11716"/>
                </a:lnTo>
                <a:cubicBezTo>
                  <a:pt x="4584" y="11648"/>
                  <a:pt x="4507" y="11601"/>
                  <a:pt x="4416" y="11591"/>
                </a:cubicBezTo>
                <a:cubicBezTo>
                  <a:pt x="4238" y="11571"/>
                  <a:pt x="4078" y="11698"/>
                  <a:pt x="4058" y="11876"/>
                </a:cubicBezTo>
                <a:cubicBezTo>
                  <a:pt x="4047" y="11967"/>
                  <a:pt x="4076" y="12053"/>
                  <a:pt x="4130" y="12119"/>
                </a:cubicBezTo>
                <a:lnTo>
                  <a:pt x="4130" y="12119"/>
                </a:lnTo>
                <a:cubicBezTo>
                  <a:pt x="4332" y="12373"/>
                  <a:pt x="4631" y="12549"/>
                  <a:pt x="4979" y="12589"/>
                </a:cubicBezTo>
                <a:cubicBezTo>
                  <a:pt x="5328" y="12628"/>
                  <a:pt x="5659" y="12523"/>
                  <a:pt x="5913" y="12321"/>
                </a:cubicBezTo>
                <a:cubicBezTo>
                  <a:pt x="6037" y="12222"/>
                  <a:pt x="6199" y="12170"/>
                  <a:pt x="6370" y="12189"/>
                </a:cubicBezTo>
                <a:cubicBezTo>
                  <a:pt x="6540" y="12209"/>
                  <a:pt x="6687" y="12295"/>
                  <a:pt x="6786" y="12420"/>
                </a:cubicBezTo>
                <a:lnTo>
                  <a:pt x="6786" y="12419"/>
                </a:lnTo>
                <a:cubicBezTo>
                  <a:pt x="6838" y="12484"/>
                  <a:pt x="6914" y="12528"/>
                  <a:pt x="7002" y="12538"/>
                </a:cubicBezTo>
                <a:cubicBezTo>
                  <a:pt x="7179" y="12558"/>
                  <a:pt x="7340" y="12431"/>
                  <a:pt x="7360" y="12253"/>
                </a:cubicBezTo>
                <a:cubicBezTo>
                  <a:pt x="7371" y="12158"/>
                  <a:pt x="7339" y="12068"/>
                  <a:pt x="7280" y="12002"/>
                </a:cubicBezTo>
                <a:close/>
                <a:moveTo>
                  <a:pt x="5709" y="1887"/>
                </a:moveTo>
                <a:cubicBezTo>
                  <a:pt x="3607" y="1887"/>
                  <a:pt x="1903" y="3591"/>
                  <a:pt x="1903" y="5693"/>
                </a:cubicBezTo>
                <a:cubicBezTo>
                  <a:pt x="1903" y="7046"/>
                  <a:pt x="2610" y="8234"/>
                  <a:pt x="3674" y="8909"/>
                </a:cubicBezTo>
                <a:cubicBezTo>
                  <a:pt x="3782" y="8978"/>
                  <a:pt x="3894" y="9041"/>
                  <a:pt x="4010" y="9099"/>
                </a:cubicBezTo>
                <a:lnTo>
                  <a:pt x="4010" y="9502"/>
                </a:lnTo>
                <a:lnTo>
                  <a:pt x="4010" y="10613"/>
                </a:lnTo>
                <a:cubicBezTo>
                  <a:pt x="4010" y="10952"/>
                  <a:pt x="4278" y="11136"/>
                  <a:pt x="4532" y="11136"/>
                </a:cubicBezTo>
                <a:lnTo>
                  <a:pt x="6885" y="11136"/>
                </a:lnTo>
                <a:cubicBezTo>
                  <a:pt x="7212" y="11136"/>
                  <a:pt x="7408" y="10879"/>
                  <a:pt x="7408" y="10613"/>
                </a:cubicBezTo>
                <a:lnTo>
                  <a:pt x="7408" y="9503"/>
                </a:lnTo>
                <a:lnTo>
                  <a:pt x="7408" y="9099"/>
                </a:lnTo>
                <a:cubicBezTo>
                  <a:pt x="7523" y="9041"/>
                  <a:pt x="7635" y="8978"/>
                  <a:pt x="7743" y="8909"/>
                </a:cubicBezTo>
                <a:cubicBezTo>
                  <a:pt x="8808" y="8234"/>
                  <a:pt x="9514" y="7046"/>
                  <a:pt x="9514" y="5693"/>
                </a:cubicBezTo>
                <a:cubicBezTo>
                  <a:pt x="9514" y="3591"/>
                  <a:pt x="7811" y="1887"/>
                  <a:pt x="5709" y="1887"/>
                </a:cubicBezTo>
                <a:close/>
                <a:moveTo>
                  <a:pt x="6480" y="10469"/>
                </a:moveTo>
                <a:lnTo>
                  <a:pt x="4951" y="10469"/>
                </a:lnTo>
                <a:cubicBezTo>
                  <a:pt x="4792" y="10469"/>
                  <a:pt x="4676" y="10362"/>
                  <a:pt x="4676" y="10195"/>
                </a:cubicBezTo>
                <a:lnTo>
                  <a:pt x="4676" y="9913"/>
                </a:lnTo>
                <a:lnTo>
                  <a:pt x="6741" y="9913"/>
                </a:lnTo>
                <a:lnTo>
                  <a:pt x="6741" y="10208"/>
                </a:lnTo>
                <a:cubicBezTo>
                  <a:pt x="6741" y="10324"/>
                  <a:pt x="6649" y="10469"/>
                  <a:pt x="6480" y="10469"/>
                </a:cubicBezTo>
                <a:close/>
                <a:moveTo>
                  <a:pt x="7408" y="8356"/>
                </a:moveTo>
                <a:cubicBezTo>
                  <a:pt x="7288" y="8433"/>
                  <a:pt x="7032" y="8562"/>
                  <a:pt x="7032" y="8562"/>
                </a:cubicBezTo>
                <a:cubicBezTo>
                  <a:pt x="6860" y="8643"/>
                  <a:pt x="6741" y="8818"/>
                  <a:pt x="6741" y="9021"/>
                </a:cubicBezTo>
                <a:cubicBezTo>
                  <a:pt x="6741" y="9027"/>
                  <a:pt x="6741" y="9034"/>
                  <a:pt x="6742" y="9040"/>
                </a:cubicBezTo>
                <a:lnTo>
                  <a:pt x="6741" y="9040"/>
                </a:lnTo>
                <a:lnTo>
                  <a:pt x="6741" y="9266"/>
                </a:lnTo>
                <a:lnTo>
                  <a:pt x="4676" y="9266"/>
                </a:lnTo>
                <a:lnTo>
                  <a:pt x="4676" y="9020"/>
                </a:lnTo>
                <a:lnTo>
                  <a:pt x="4676" y="9020"/>
                </a:lnTo>
                <a:cubicBezTo>
                  <a:pt x="4676" y="8808"/>
                  <a:pt x="4546" y="8627"/>
                  <a:pt x="4362" y="8551"/>
                </a:cubicBezTo>
                <a:lnTo>
                  <a:pt x="4362" y="8550"/>
                </a:lnTo>
                <a:cubicBezTo>
                  <a:pt x="4240" y="8493"/>
                  <a:pt x="4123" y="8428"/>
                  <a:pt x="4010" y="8356"/>
                </a:cubicBezTo>
                <a:cubicBezTo>
                  <a:pt x="3132" y="7795"/>
                  <a:pt x="2550" y="6812"/>
                  <a:pt x="2550" y="5693"/>
                </a:cubicBezTo>
                <a:cubicBezTo>
                  <a:pt x="2550" y="3948"/>
                  <a:pt x="3964" y="2534"/>
                  <a:pt x="5709" y="2534"/>
                </a:cubicBezTo>
                <a:cubicBezTo>
                  <a:pt x="7453" y="2534"/>
                  <a:pt x="8867" y="3948"/>
                  <a:pt x="8867" y="5693"/>
                </a:cubicBezTo>
                <a:cubicBezTo>
                  <a:pt x="8867" y="6812"/>
                  <a:pt x="8285" y="7795"/>
                  <a:pt x="7408" y="835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5" name="Oval 49"/>
          <p:cNvSpPr/>
          <p:nvPr/>
        </p:nvSpPr>
        <p:spPr bwMode="auto">
          <a:xfrm>
            <a:off x="2975500" y="2454723"/>
            <a:ext cx="314441" cy="303934"/>
          </a:xfrm>
          <a:custGeom>
            <a:avLst/>
            <a:gdLst>
              <a:gd name="T0" fmla="*/ 8000 w 9600"/>
              <a:gd name="T1" fmla="*/ 960 h 9280"/>
              <a:gd name="T2" fmla="*/ 7360 w 9600"/>
              <a:gd name="T3" fmla="*/ 960 h 9280"/>
              <a:gd name="T4" fmla="*/ 7360 w 9600"/>
              <a:gd name="T5" fmla="*/ 320 h 9280"/>
              <a:gd name="T6" fmla="*/ 7040 w 9600"/>
              <a:gd name="T7" fmla="*/ 0 h 9280"/>
              <a:gd name="T8" fmla="*/ 6720 w 9600"/>
              <a:gd name="T9" fmla="*/ 320 h 9280"/>
              <a:gd name="T10" fmla="*/ 6720 w 9600"/>
              <a:gd name="T11" fmla="*/ 960 h 9280"/>
              <a:gd name="T12" fmla="*/ 2880 w 9600"/>
              <a:gd name="T13" fmla="*/ 960 h 9280"/>
              <a:gd name="T14" fmla="*/ 2880 w 9600"/>
              <a:gd name="T15" fmla="*/ 320 h 9280"/>
              <a:gd name="T16" fmla="*/ 2560 w 9600"/>
              <a:gd name="T17" fmla="*/ 0 h 9280"/>
              <a:gd name="T18" fmla="*/ 2240 w 9600"/>
              <a:gd name="T19" fmla="*/ 320 h 9280"/>
              <a:gd name="T20" fmla="*/ 2240 w 9600"/>
              <a:gd name="T21" fmla="*/ 960 h 9280"/>
              <a:gd name="T22" fmla="*/ 1600 w 9600"/>
              <a:gd name="T23" fmla="*/ 960 h 9280"/>
              <a:gd name="T24" fmla="*/ 0 w 9600"/>
              <a:gd name="T25" fmla="*/ 2560 h 9280"/>
              <a:gd name="T26" fmla="*/ 0 w 9600"/>
              <a:gd name="T27" fmla="*/ 7680 h 9280"/>
              <a:gd name="T28" fmla="*/ 1600 w 9600"/>
              <a:gd name="T29" fmla="*/ 9280 h 9280"/>
              <a:gd name="T30" fmla="*/ 8000 w 9600"/>
              <a:gd name="T31" fmla="*/ 9280 h 9280"/>
              <a:gd name="T32" fmla="*/ 9600 w 9600"/>
              <a:gd name="T33" fmla="*/ 7680 h 9280"/>
              <a:gd name="T34" fmla="*/ 9600 w 9600"/>
              <a:gd name="T35" fmla="*/ 2560 h 9280"/>
              <a:gd name="T36" fmla="*/ 8000 w 9600"/>
              <a:gd name="T37" fmla="*/ 960 h 9280"/>
              <a:gd name="T38" fmla="*/ 640 w 9600"/>
              <a:gd name="T39" fmla="*/ 2560 h 9280"/>
              <a:gd name="T40" fmla="*/ 1600 w 9600"/>
              <a:gd name="T41" fmla="*/ 1600 h 9280"/>
              <a:gd name="T42" fmla="*/ 2240 w 9600"/>
              <a:gd name="T43" fmla="*/ 1600 h 9280"/>
              <a:gd name="T44" fmla="*/ 2240 w 9600"/>
              <a:gd name="T45" fmla="*/ 3520 h 9280"/>
              <a:gd name="T46" fmla="*/ 2560 w 9600"/>
              <a:gd name="T47" fmla="*/ 3840 h 9280"/>
              <a:gd name="T48" fmla="*/ 2880 w 9600"/>
              <a:gd name="T49" fmla="*/ 3520 h 9280"/>
              <a:gd name="T50" fmla="*/ 2880 w 9600"/>
              <a:gd name="T51" fmla="*/ 1600 h 9280"/>
              <a:gd name="T52" fmla="*/ 6720 w 9600"/>
              <a:gd name="T53" fmla="*/ 1600 h 9280"/>
              <a:gd name="T54" fmla="*/ 6720 w 9600"/>
              <a:gd name="T55" fmla="*/ 3520 h 9280"/>
              <a:gd name="T56" fmla="*/ 7040 w 9600"/>
              <a:gd name="T57" fmla="*/ 3840 h 9280"/>
              <a:gd name="T58" fmla="*/ 7360 w 9600"/>
              <a:gd name="T59" fmla="*/ 3520 h 9280"/>
              <a:gd name="T60" fmla="*/ 7360 w 9600"/>
              <a:gd name="T61" fmla="*/ 1600 h 9280"/>
              <a:gd name="T62" fmla="*/ 8000 w 9600"/>
              <a:gd name="T63" fmla="*/ 1600 h 9280"/>
              <a:gd name="T64" fmla="*/ 8960 w 9600"/>
              <a:gd name="T65" fmla="*/ 2560 h 9280"/>
              <a:gd name="T66" fmla="*/ 8960 w 9600"/>
              <a:gd name="T67" fmla="*/ 4480 h 9280"/>
              <a:gd name="T68" fmla="*/ 640 w 9600"/>
              <a:gd name="T69" fmla="*/ 4480 h 9280"/>
              <a:gd name="T70" fmla="*/ 640 w 9600"/>
              <a:gd name="T71" fmla="*/ 2560 h 9280"/>
              <a:gd name="T72" fmla="*/ 8960 w 9600"/>
              <a:gd name="T73" fmla="*/ 7680 h 9280"/>
              <a:gd name="T74" fmla="*/ 8000 w 9600"/>
              <a:gd name="T75" fmla="*/ 8640 h 9280"/>
              <a:gd name="T76" fmla="*/ 1600 w 9600"/>
              <a:gd name="T77" fmla="*/ 8640 h 9280"/>
              <a:gd name="T78" fmla="*/ 640 w 9600"/>
              <a:gd name="T79" fmla="*/ 7680 h 9280"/>
              <a:gd name="T80" fmla="*/ 640 w 9600"/>
              <a:gd name="T81" fmla="*/ 5120 h 9280"/>
              <a:gd name="T82" fmla="*/ 8960 w 9600"/>
              <a:gd name="T83" fmla="*/ 5120 h 9280"/>
              <a:gd name="T84" fmla="*/ 8960 w 9600"/>
              <a:gd name="T85" fmla="*/ 7680 h 9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00" h="9280">
                <a:moveTo>
                  <a:pt x="8000" y="960"/>
                </a:moveTo>
                <a:lnTo>
                  <a:pt x="7360" y="960"/>
                </a:lnTo>
                <a:lnTo>
                  <a:pt x="7360" y="320"/>
                </a:lnTo>
                <a:cubicBezTo>
                  <a:pt x="7360" y="144"/>
                  <a:pt x="7217" y="0"/>
                  <a:pt x="7040" y="0"/>
                </a:cubicBezTo>
                <a:cubicBezTo>
                  <a:pt x="6863" y="0"/>
                  <a:pt x="6720" y="144"/>
                  <a:pt x="6720" y="320"/>
                </a:cubicBezTo>
                <a:lnTo>
                  <a:pt x="6720" y="960"/>
                </a:lnTo>
                <a:lnTo>
                  <a:pt x="2880" y="960"/>
                </a:lnTo>
                <a:lnTo>
                  <a:pt x="2880" y="320"/>
                </a:lnTo>
                <a:cubicBezTo>
                  <a:pt x="2880" y="144"/>
                  <a:pt x="2737" y="0"/>
                  <a:pt x="2560" y="0"/>
                </a:cubicBezTo>
                <a:cubicBezTo>
                  <a:pt x="2383" y="0"/>
                  <a:pt x="2240" y="144"/>
                  <a:pt x="2240" y="320"/>
                </a:cubicBezTo>
                <a:lnTo>
                  <a:pt x="2240" y="960"/>
                </a:lnTo>
                <a:lnTo>
                  <a:pt x="1600" y="960"/>
                </a:lnTo>
                <a:cubicBezTo>
                  <a:pt x="716" y="960"/>
                  <a:pt x="0" y="1677"/>
                  <a:pt x="0" y="2560"/>
                </a:cubicBezTo>
                <a:lnTo>
                  <a:pt x="0" y="7680"/>
                </a:lnTo>
                <a:cubicBezTo>
                  <a:pt x="0" y="8564"/>
                  <a:pt x="716" y="9280"/>
                  <a:pt x="1600" y="9280"/>
                </a:cubicBezTo>
                <a:lnTo>
                  <a:pt x="8000" y="9280"/>
                </a:lnTo>
                <a:cubicBezTo>
                  <a:pt x="8884" y="9280"/>
                  <a:pt x="9600" y="8564"/>
                  <a:pt x="9600" y="7680"/>
                </a:cubicBezTo>
                <a:lnTo>
                  <a:pt x="9600" y="2560"/>
                </a:lnTo>
                <a:cubicBezTo>
                  <a:pt x="9600" y="1677"/>
                  <a:pt x="8884" y="960"/>
                  <a:pt x="8000" y="960"/>
                </a:cubicBezTo>
                <a:close/>
                <a:moveTo>
                  <a:pt x="640" y="2560"/>
                </a:moveTo>
                <a:cubicBezTo>
                  <a:pt x="640" y="2030"/>
                  <a:pt x="1070" y="1600"/>
                  <a:pt x="1600" y="1600"/>
                </a:cubicBezTo>
                <a:lnTo>
                  <a:pt x="2240" y="1600"/>
                </a:lnTo>
                <a:lnTo>
                  <a:pt x="2240" y="3520"/>
                </a:lnTo>
                <a:cubicBezTo>
                  <a:pt x="2240" y="3697"/>
                  <a:pt x="2383" y="3840"/>
                  <a:pt x="2560" y="3840"/>
                </a:cubicBezTo>
                <a:cubicBezTo>
                  <a:pt x="2737" y="3840"/>
                  <a:pt x="2880" y="3697"/>
                  <a:pt x="2880" y="3520"/>
                </a:cubicBezTo>
                <a:lnTo>
                  <a:pt x="2880" y="1600"/>
                </a:lnTo>
                <a:lnTo>
                  <a:pt x="6720" y="1600"/>
                </a:lnTo>
                <a:lnTo>
                  <a:pt x="6720" y="3520"/>
                </a:lnTo>
                <a:cubicBezTo>
                  <a:pt x="6720" y="3697"/>
                  <a:pt x="6863" y="3840"/>
                  <a:pt x="7040" y="3840"/>
                </a:cubicBezTo>
                <a:cubicBezTo>
                  <a:pt x="7217" y="3840"/>
                  <a:pt x="7360" y="3697"/>
                  <a:pt x="7360" y="3520"/>
                </a:cubicBezTo>
                <a:lnTo>
                  <a:pt x="7360" y="1600"/>
                </a:lnTo>
                <a:lnTo>
                  <a:pt x="8000" y="1600"/>
                </a:lnTo>
                <a:cubicBezTo>
                  <a:pt x="8530" y="1600"/>
                  <a:pt x="8960" y="2030"/>
                  <a:pt x="8960" y="2560"/>
                </a:cubicBezTo>
                <a:lnTo>
                  <a:pt x="8960" y="4480"/>
                </a:lnTo>
                <a:lnTo>
                  <a:pt x="640" y="4480"/>
                </a:lnTo>
                <a:lnTo>
                  <a:pt x="640" y="2560"/>
                </a:lnTo>
                <a:close/>
                <a:moveTo>
                  <a:pt x="8960" y="7680"/>
                </a:moveTo>
                <a:cubicBezTo>
                  <a:pt x="8960" y="8211"/>
                  <a:pt x="8530" y="8640"/>
                  <a:pt x="8000" y="8640"/>
                </a:cubicBezTo>
                <a:lnTo>
                  <a:pt x="1600" y="8640"/>
                </a:lnTo>
                <a:cubicBezTo>
                  <a:pt x="1070" y="8640"/>
                  <a:pt x="640" y="8211"/>
                  <a:pt x="640" y="7680"/>
                </a:cubicBezTo>
                <a:lnTo>
                  <a:pt x="640" y="5120"/>
                </a:lnTo>
                <a:lnTo>
                  <a:pt x="8960" y="5120"/>
                </a:lnTo>
                <a:lnTo>
                  <a:pt x="8960" y="768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6" name="Oval 50"/>
          <p:cNvSpPr/>
          <p:nvPr/>
        </p:nvSpPr>
        <p:spPr bwMode="auto">
          <a:xfrm>
            <a:off x="4294722" y="2449469"/>
            <a:ext cx="301017" cy="314441"/>
          </a:xfrm>
          <a:custGeom>
            <a:avLst/>
            <a:gdLst>
              <a:gd name="connsiteX0" fmla="*/ 351040 w 509394"/>
              <a:gd name="connsiteY0" fmla="*/ 224111 h 532110"/>
              <a:gd name="connsiteX1" fmla="*/ 365851 w 509394"/>
              <a:gd name="connsiteY1" fmla="*/ 238917 h 532110"/>
              <a:gd name="connsiteX2" fmla="*/ 365851 w 509394"/>
              <a:gd name="connsiteY2" fmla="*/ 293047 h 532110"/>
              <a:gd name="connsiteX3" fmla="*/ 351040 w 509394"/>
              <a:gd name="connsiteY3" fmla="*/ 307854 h 532110"/>
              <a:gd name="connsiteX4" fmla="*/ 336229 w 509394"/>
              <a:gd name="connsiteY4" fmla="*/ 293047 h 532110"/>
              <a:gd name="connsiteX5" fmla="*/ 336229 w 509394"/>
              <a:gd name="connsiteY5" fmla="*/ 238917 h 532110"/>
              <a:gd name="connsiteX6" fmla="*/ 351040 w 509394"/>
              <a:gd name="connsiteY6" fmla="*/ 224111 h 532110"/>
              <a:gd name="connsiteX7" fmla="*/ 158255 w 509394"/>
              <a:gd name="connsiteY7" fmla="*/ 219350 h 532110"/>
              <a:gd name="connsiteX8" fmla="*/ 173114 w 509394"/>
              <a:gd name="connsiteY8" fmla="*/ 234156 h 532110"/>
              <a:gd name="connsiteX9" fmla="*/ 173114 w 509394"/>
              <a:gd name="connsiteY9" fmla="*/ 297856 h 532110"/>
              <a:gd name="connsiteX10" fmla="*/ 158255 w 509394"/>
              <a:gd name="connsiteY10" fmla="*/ 312662 h 532110"/>
              <a:gd name="connsiteX11" fmla="*/ 143444 w 509394"/>
              <a:gd name="connsiteY11" fmla="*/ 297856 h 532110"/>
              <a:gd name="connsiteX12" fmla="*/ 143444 w 509394"/>
              <a:gd name="connsiteY12" fmla="*/ 234156 h 532110"/>
              <a:gd name="connsiteX13" fmla="*/ 158255 w 509394"/>
              <a:gd name="connsiteY13" fmla="*/ 219350 h 532110"/>
              <a:gd name="connsiteX14" fmla="*/ 286794 w 509394"/>
              <a:gd name="connsiteY14" fmla="*/ 189833 h 532110"/>
              <a:gd name="connsiteX15" fmla="*/ 301605 w 509394"/>
              <a:gd name="connsiteY15" fmla="*/ 204639 h 532110"/>
              <a:gd name="connsiteX16" fmla="*/ 301605 w 509394"/>
              <a:gd name="connsiteY16" fmla="*/ 327373 h 532110"/>
              <a:gd name="connsiteX17" fmla="*/ 286794 w 509394"/>
              <a:gd name="connsiteY17" fmla="*/ 342179 h 532110"/>
              <a:gd name="connsiteX18" fmla="*/ 271983 w 509394"/>
              <a:gd name="connsiteY18" fmla="*/ 327373 h 532110"/>
              <a:gd name="connsiteX19" fmla="*/ 271983 w 509394"/>
              <a:gd name="connsiteY19" fmla="*/ 204639 h 532110"/>
              <a:gd name="connsiteX20" fmla="*/ 286794 w 509394"/>
              <a:gd name="connsiteY20" fmla="*/ 189833 h 532110"/>
              <a:gd name="connsiteX21" fmla="*/ 222501 w 509394"/>
              <a:gd name="connsiteY21" fmla="*/ 159316 h 532110"/>
              <a:gd name="connsiteX22" fmla="*/ 237312 w 509394"/>
              <a:gd name="connsiteY22" fmla="*/ 174122 h 532110"/>
              <a:gd name="connsiteX23" fmla="*/ 237312 w 509394"/>
              <a:gd name="connsiteY23" fmla="*/ 357890 h 532110"/>
              <a:gd name="connsiteX24" fmla="*/ 222501 w 509394"/>
              <a:gd name="connsiteY24" fmla="*/ 372696 h 532110"/>
              <a:gd name="connsiteX25" fmla="*/ 207690 w 509394"/>
              <a:gd name="connsiteY25" fmla="*/ 357890 h 532110"/>
              <a:gd name="connsiteX26" fmla="*/ 207690 w 509394"/>
              <a:gd name="connsiteY26" fmla="*/ 174122 h 532110"/>
              <a:gd name="connsiteX27" fmla="*/ 222501 w 509394"/>
              <a:gd name="connsiteY27" fmla="*/ 159316 h 532110"/>
              <a:gd name="connsiteX28" fmla="*/ 120967 w 509394"/>
              <a:gd name="connsiteY28" fmla="*/ 32051 h 532110"/>
              <a:gd name="connsiteX29" fmla="*/ 32099 w 509394"/>
              <a:gd name="connsiteY29" fmla="*/ 120919 h 532110"/>
              <a:gd name="connsiteX30" fmla="*/ 32099 w 509394"/>
              <a:gd name="connsiteY30" fmla="*/ 411048 h 532110"/>
              <a:gd name="connsiteX31" fmla="*/ 120967 w 509394"/>
              <a:gd name="connsiteY31" fmla="*/ 499963 h 532110"/>
              <a:gd name="connsiteX32" fmla="*/ 388427 w 509394"/>
              <a:gd name="connsiteY32" fmla="*/ 499963 h 532110"/>
              <a:gd name="connsiteX33" fmla="*/ 477295 w 509394"/>
              <a:gd name="connsiteY33" fmla="*/ 411048 h 532110"/>
              <a:gd name="connsiteX34" fmla="*/ 477295 w 509394"/>
              <a:gd name="connsiteY34" fmla="*/ 120919 h 532110"/>
              <a:gd name="connsiteX35" fmla="*/ 388380 w 509394"/>
              <a:gd name="connsiteY35" fmla="*/ 32051 h 532110"/>
              <a:gd name="connsiteX36" fmla="*/ 120967 w 509394"/>
              <a:gd name="connsiteY36" fmla="*/ 0 h 532110"/>
              <a:gd name="connsiteX37" fmla="*/ 388427 w 509394"/>
              <a:gd name="connsiteY37" fmla="*/ 0 h 532110"/>
              <a:gd name="connsiteX38" fmla="*/ 509394 w 509394"/>
              <a:gd name="connsiteY38" fmla="*/ 120919 h 532110"/>
              <a:gd name="connsiteX39" fmla="*/ 509394 w 509394"/>
              <a:gd name="connsiteY39" fmla="*/ 411143 h 532110"/>
              <a:gd name="connsiteX40" fmla="*/ 388380 w 509394"/>
              <a:gd name="connsiteY40" fmla="*/ 532110 h 532110"/>
              <a:gd name="connsiteX41" fmla="*/ 120967 w 509394"/>
              <a:gd name="connsiteY41" fmla="*/ 532110 h 532110"/>
              <a:gd name="connsiteX42" fmla="*/ 0 w 509394"/>
              <a:gd name="connsiteY42" fmla="*/ 411143 h 532110"/>
              <a:gd name="connsiteX43" fmla="*/ 0 w 509394"/>
              <a:gd name="connsiteY43" fmla="*/ 120967 h 532110"/>
              <a:gd name="connsiteX44" fmla="*/ 120967 w 509394"/>
              <a:gd name="connsiteY44" fmla="*/ 0 h 532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09394" h="532110">
                <a:moveTo>
                  <a:pt x="351040" y="224111"/>
                </a:moveTo>
                <a:cubicBezTo>
                  <a:pt x="359231" y="224111"/>
                  <a:pt x="365851" y="230776"/>
                  <a:pt x="365851" y="238917"/>
                </a:cubicBezTo>
                <a:lnTo>
                  <a:pt x="365851" y="293047"/>
                </a:lnTo>
                <a:cubicBezTo>
                  <a:pt x="365851" y="301188"/>
                  <a:pt x="359231" y="307854"/>
                  <a:pt x="351040" y="307854"/>
                </a:cubicBezTo>
                <a:cubicBezTo>
                  <a:pt x="342896" y="307854"/>
                  <a:pt x="336229" y="301236"/>
                  <a:pt x="336229" y="293047"/>
                </a:cubicBezTo>
                <a:lnTo>
                  <a:pt x="336229" y="238917"/>
                </a:lnTo>
                <a:cubicBezTo>
                  <a:pt x="336229" y="230776"/>
                  <a:pt x="342801" y="224111"/>
                  <a:pt x="351040" y="224111"/>
                </a:cubicBezTo>
                <a:close/>
                <a:moveTo>
                  <a:pt x="158255" y="219350"/>
                </a:moveTo>
                <a:cubicBezTo>
                  <a:pt x="166447" y="219350"/>
                  <a:pt x="173114" y="226015"/>
                  <a:pt x="173114" y="234156"/>
                </a:cubicBezTo>
                <a:lnTo>
                  <a:pt x="173114" y="297856"/>
                </a:lnTo>
                <a:cubicBezTo>
                  <a:pt x="173114" y="305997"/>
                  <a:pt x="166447" y="312662"/>
                  <a:pt x="158255" y="312662"/>
                </a:cubicBezTo>
                <a:cubicBezTo>
                  <a:pt x="150111" y="312662"/>
                  <a:pt x="143444" y="306045"/>
                  <a:pt x="143444" y="297856"/>
                </a:cubicBezTo>
                <a:lnTo>
                  <a:pt x="143444" y="234156"/>
                </a:lnTo>
                <a:cubicBezTo>
                  <a:pt x="143444" y="226015"/>
                  <a:pt x="150064" y="219350"/>
                  <a:pt x="158255" y="219350"/>
                </a:cubicBezTo>
                <a:close/>
                <a:moveTo>
                  <a:pt x="286794" y="189833"/>
                </a:moveTo>
                <a:cubicBezTo>
                  <a:pt x="294938" y="189833"/>
                  <a:pt x="301605" y="196498"/>
                  <a:pt x="301605" y="204639"/>
                </a:cubicBezTo>
                <a:lnTo>
                  <a:pt x="301605" y="327373"/>
                </a:lnTo>
                <a:cubicBezTo>
                  <a:pt x="301605" y="335514"/>
                  <a:pt x="294986" y="342179"/>
                  <a:pt x="286794" y="342179"/>
                </a:cubicBezTo>
                <a:cubicBezTo>
                  <a:pt x="278650" y="342179"/>
                  <a:pt x="271983" y="335562"/>
                  <a:pt x="271983" y="327373"/>
                </a:cubicBezTo>
                <a:lnTo>
                  <a:pt x="271983" y="204639"/>
                </a:lnTo>
                <a:cubicBezTo>
                  <a:pt x="271983" y="196498"/>
                  <a:pt x="278603" y="189833"/>
                  <a:pt x="286794" y="189833"/>
                </a:cubicBezTo>
                <a:close/>
                <a:moveTo>
                  <a:pt x="222501" y="159316"/>
                </a:moveTo>
                <a:cubicBezTo>
                  <a:pt x="230692" y="159316"/>
                  <a:pt x="237312" y="165981"/>
                  <a:pt x="237312" y="174122"/>
                </a:cubicBezTo>
                <a:lnTo>
                  <a:pt x="237312" y="357890"/>
                </a:lnTo>
                <a:cubicBezTo>
                  <a:pt x="237312" y="366031"/>
                  <a:pt x="230740" y="372696"/>
                  <a:pt x="222501" y="372696"/>
                </a:cubicBezTo>
                <a:cubicBezTo>
                  <a:pt x="214357" y="372696"/>
                  <a:pt x="207690" y="366126"/>
                  <a:pt x="207690" y="357890"/>
                </a:cubicBezTo>
                <a:lnTo>
                  <a:pt x="207690" y="174122"/>
                </a:lnTo>
                <a:cubicBezTo>
                  <a:pt x="207690" y="165981"/>
                  <a:pt x="214309" y="159316"/>
                  <a:pt x="222501" y="159316"/>
                </a:cubicBezTo>
                <a:close/>
                <a:moveTo>
                  <a:pt x="120967" y="32051"/>
                </a:moveTo>
                <a:cubicBezTo>
                  <a:pt x="72009" y="32051"/>
                  <a:pt x="32099" y="71913"/>
                  <a:pt x="32099" y="120919"/>
                </a:cubicBezTo>
                <a:lnTo>
                  <a:pt x="32099" y="411048"/>
                </a:lnTo>
                <a:cubicBezTo>
                  <a:pt x="32099" y="460054"/>
                  <a:pt x="72009" y="499963"/>
                  <a:pt x="120967" y="499963"/>
                </a:cubicBezTo>
                <a:lnTo>
                  <a:pt x="388427" y="499963"/>
                </a:lnTo>
                <a:cubicBezTo>
                  <a:pt x="437385" y="499963"/>
                  <a:pt x="477295" y="460054"/>
                  <a:pt x="477295" y="411048"/>
                </a:cubicBezTo>
                <a:lnTo>
                  <a:pt x="477295" y="120919"/>
                </a:lnTo>
                <a:cubicBezTo>
                  <a:pt x="477295" y="71913"/>
                  <a:pt x="437385" y="32051"/>
                  <a:pt x="388380" y="32051"/>
                </a:cubicBezTo>
                <a:close/>
                <a:moveTo>
                  <a:pt x="120967" y="0"/>
                </a:moveTo>
                <a:lnTo>
                  <a:pt x="388427" y="0"/>
                </a:lnTo>
                <a:cubicBezTo>
                  <a:pt x="455054" y="0"/>
                  <a:pt x="509394" y="54244"/>
                  <a:pt x="509394" y="120919"/>
                </a:cubicBezTo>
                <a:lnTo>
                  <a:pt x="509394" y="411143"/>
                </a:lnTo>
                <a:cubicBezTo>
                  <a:pt x="509394" y="477866"/>
                  <a:pt x="455054" y="532110"/>
                  <a:pt x="388380" y="532110"/>
                </a:cubicBezTo>
                <a:lnTo>
                  <a:pt x="120967" y="532110"/>
                </a:lnTo>
                <a:cubicBezTo>
                  <a:pt x="54245" y="532110"/>
                  <a:pt x="0" y="477818"/>
                  <a:pt x="0" y="411143"/>
                </a:cubicBezTo>
                <a:lnTo>
                  <a:pt x="0" y="120967"/>
                </a:lnTo>
                <a:cubicBezTo>
                  <a:pt x="0" y="54244"/>
                  <a:pt x="54292" y="0"/>
                  <a:pt x="12096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7" name="矩形 3"/>
          <p:cNvSpPr>
            <a:spLocks noChangeArrowheads="1"/>
          </p:cNvSpPr>
          <p:nvPr/>
        </p:nvSpPr>
        <p:spPr bwMode="auto">
          <a:xfrm>
            <a:off x="1310145" y="3482527"/>
            <a:ext cx="3765644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4800" b="1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+mj-ea"/>
                <a:cs typeface="+mn-ea"/>
                <a:sym typeface="+mn-lt"/>
              </a:rPr>
              <a:t>Thank You!</a:t>
            </a:r>
            <a:endParaRPr lang="en-US" altLang="zh-CN" sz="4800" b="1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+mj-ea"/>
              <a:cs typeface="+mn-ea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5294921" y="2107214"/>
            <a:ext cx="2787853" cy="2787853"/>
          </a:xfrm>
          <a:prstGeom prst="ellipse">
            <a:avLst/>
          </a:prstGeom>
          <a:blipFill>
            <a:blip r:embed="rId1"/>
            <a:srcRect/>
            <a:stretch>
              <a:fillRect l="-25136" r="-24908"/>
            </a:stretch>
          </a:blip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8493852" y="2107214"/>
            <a:ext cx="2787853" cy="2787853"/>
          </a:xfrm>
          <a:prstGeom prst="ellipse">
            <a:avLst/>
          </a:prstGeom>
          <a:blipFill>
            <a:blip r:embed="rId2"/>
            <a:srcRect/>
            <a:stretch>
              <a:fillRect l="-71754" r="-71103"/>
            </a:stretch>
          </a:blip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l"/>
            <a:endParaRPr lang="zh-CN" altLang="en-US">
              <a:cs typeface="Manrope SemiBold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形 13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矩形: 圆角 21"/>
          <p:cNvSpPr/>
          <p:nvPr/>
        </p:nvSpPr>
        <p:spPr>
          <a:xfrm>
            <a:off x="239713" y="221853"/>
            <a:ext cx="11698287" cy="6414294"/>
          </a:xfrm>
          <a:prstGeom prst="roundRect">
            <a:avLst>
              <a:gd name="adj" fmla="val 7152"/>
            </a:avLst>
          </a:prstGeom>
          <a:gradFill>
            <a:gsLst>
              <a:gs pos="0">
                <a:srgbClr val="34065C"/>
              </a:gs>
              <a:gs pos="100000">
                <a:srgbClr val="430D7E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40" name="文本框 30"/>
          <p:cNvSpPr txBox="1"/>
          <p:nvPr/>
        </p:nvSpPr>
        <p:spPr>
          <a:xfrm>
            <a:off x="10521761" y="6191180"/>
            <a:ext cx="1304596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400" dirty="0">
                <a:cs typeface="Manrope SemiBold" charset="0"/>
              </a:rPr>
              <a:t>WPS OFFICE</a:t>
            </a:r>
            <a:endParaRPr lang="zh-CN" altLang="en-US" sz="1400" dirty="0">
              <a:cs typeface="Manrope SemiBold" charset="0"/>
            </a:endParaRPr>
          </a:p>
        </p:txBody>
      </p:sp>
      <p:sp>
        <p:nvSpPr>
          <p:cNvPr id="1031" name="矩形 1030"/>
          <p:cNvSpPr/>
          <p:nvPr/>
        </p:nvSpPr>
        <p:spPr>
          <a:xfrm>
            <a:off x="1477441" y="6271564"/>
            <a:ext cx="25939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/>
                </a:solidFill>
                <a:cs typeface="Mona-Sans Black" pitchFamily="2" charset="0"/>
              </a:rPr>
              <a:t>A picture is worth a thousand words</a:t>
            </a:r>
            <a:endParaRPr lang="zh-CN" altLang="en-US" sz="900" dirty="0">
              <a:solidFill>
                <a:schemeClr val="bg1"/>
              </a:solidFill>
              <a:cs typeface="Mona-Sans Black" pitchFamily="2" charset="0"/>
            </a:endParaRPr>
          </a:p>
        </p:txBody>
      </p:sp>
      <p:sp>
        <p:nvSpPr>
          <p:cNvPr id="29" name="文本框 30"/>
          <p:cNvSpPr txBox="1"/>
          <p:nvPr/>
        </p:nvSpPr>
        <p:spPr>
          <a:xfrm>
            <a:off x="1396365" y="518795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Introduction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7264582" y="539056"/>
            <a:ext cx="4795626" cy="4795626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6" name="文本框 16"/>
          <p:cNvSpPr txBox="1"/>
          <p:nvPr/>
        </p:nvSpPr>
        <p:spPr>
          <a:xfrm>
            <a:off x="3419475" y="2003425"/>
            <a:ext cx="4149725" cy="6451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Built an interactive dashboard + Excel project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6" name="文本框 7"/>
          <p:cNvSpPr txBox="1"/>
          <p:nvPr/>
        </p:nvSpPr>
        <p:spPr>
          <a:xfrm>
            <a:off x="2865450" y="1969207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01.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sp>
        <p:nvSpPr>
          <p:cNvPr id="72" name="文本框 16"/>
          <p:cNvSpPr txBox="1"/>
          <p:nvPr/>
        </p:nvSpPr>
        <p:spPr>
          <a:xfrm>
            <a:off x="1957705" y="2945130"/>
            <a:ext cx="5306060" cy="36830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Based on a real-world E-commerce dataset</a:t>
            </a:r>
            <a:r>
              <a:rPr lang="en-US" altLang="zh-CN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e</a:t>
            </a:r>
            <a:endParaRPr lang="zh-CN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3" name="文本框 7"/>
          <p:cNvSpPr txBox="1"/>
          <p:nvPr/>
        </p:nvSpPr>
        <p:spPr>
          <a:xfrm>
            <a:off x="1403825" y="2910964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02.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sp>
        <p:nvSpPr>
          <p:cNvPr id="77" name="文本框 16"/>
          <p:cNvSpPr txBox="1"/>
          <p:nvPr/>
        </p:nvSpPr>
        <p:spPr>
          <a:xfrm>
            <a:off x="3419475" y="3886835"/>
            <a:ext cx="3954780" cy="6451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Goal: Convert raw transactions into clear, actionable insights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8" name="文本框 7"/>
          <p:cNvSpPr txBox="1"/>
          <p:nvPr/>
        </p:nvSpPr>
        <p:spPr>
          <a:xfrm>
            <a:off x="2865450" y="3852721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03.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403825" y="2499677"/>
            <a:ext cx="7130575" cy="2825272"/>
            <a:chOff x="1403825" y="2499677"/>
            <a:chExt cx="5728965" cy="2825272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2865450" y="2499677"/>
              <a:ext cx="426734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1403825" y="3441434"/>
              <a:ext cx="4953488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2865450" y="4383191"/>
              <a:ext cx="4063267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1450124" y="5324949"/>
              <a:ext cx="5570426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文本框 16"/>
          <p:cNvSpPr txBox="1"/>
          <p:nvPr/>
        </p:nvSpPr>
        <p:spPr>
          <a:xfrm>
            <a:off x="2004271" y="4828635"/>
            <a:ext cx="3251644" cy="6451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600">
                <a:solidFill>
                  <a:srgbClr val="99CC00"/>
                </a:solidFill>
                <a:latin typeface="+mj-ea"/>
                <a:ea typeface="+mj-ea"/>
              </a:defRPr>
            </a:lvl1pPr>
          </a:lstStyle>
          <a:p>
            <a:r>
              <a:rPr lang="en-US" altLang="en-US" sz="1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cs typeface="Calibri" panose="020F0502020204030204" charset="0"/>
              </a:rPr>
              <a:t>Focus: Revenue Growth &amp; Operational Efficiency</a:t>
            </a:r>
            <a:endParaRPr lang="en-US" altLang="en-US" sz="1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83" name="文本框 7"/>
          <p:cNvSpPr txBox="1"/>
          <p:nvPr/>
        </p:nvSpPr>
        <p:spPr>
          <a:xfrm>
            <a:off x="1450124" y="4794479"/>
            <a:ext cx="877359" cy="52672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6000">
                <a:ln>
                  <a:solidFill>
                    <a:srgbClr val="CC00FF"/>
                  </a:solidFill>
                </a:ln>
                <a:noFill/>
                <a:latin typeface="+mj-lt"/>
              </a:defRPr>
            </a:lvl1pPr>
          </a:lstStyle>
          <a:p>
            <a:r>
              <a:rPr lang="en-US" altLang="zh-CN" sz="2400" dirty="0">
                <a:ln>
                  <a:solidFill>
                    <a:schemeClr val="accent2"/>
                  </a:solidFill>
                </a:ln>
                <a:cs typeface="Manrope SemiBold" charset="0"/>
              </a:rPr>
              <a:t>04.</a:t>
            </a:r>
            <a:endParaRPr lang="en-US" altLang="zh-CN" sz="2400" dirty="0">
              <a:ln>
                <a:solidFill>
                  <a:schemeClr val="accent2"/>
                </a:solidFill>
              </a:ln>
              <a:cs typeface="Manrope SemiBold" charset="0"/>
            </a:endParaRPr>
          </a:p>
        </p:txBody>
      </p:sp>
      <p:pic>
        <p:nvPicPr>
          <p:cNvPr id="88" name="图片 8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9" t="31324" r="3929" b="8762"/>
          <a:stretch>
            <a:fillRect/>
          </a:stretch>
        </p:blipFill>
        <p:spPr>
          <a:xfrm>
            <a:off x="6715161" y="948668"/>
            <a:ext cx="5072457" cy="5456918"/>
          </a:xfrm>
          <a:prstGeom prst="rect">
            <a:avLst/>
          </a:prstGeom>
        </p:spPr>
      </p:pic>
      <p:pic>
        <p:nvPicPr>
          <p:cNvPr id="38" name="图形 37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599686" y="520099"/>
            <a:ext cx="748448" cy="9204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>
            <p:custDataLst>
              <p:tags r:id="rId1"/>
            </p:custDataLst>
          </p:nvPr>
        </p:nvSpPr>
        <p:spPr bwMode="auto">
          <a:xfrm rot="1800000">
            <a:off x="4296743" y="2046919"/>
            <a:ext cx="3558971" cy="3211653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50">
              <a:cs typeface="Manrope SemiBold" charset="0"/>
              <a:sym typeface="+mn-lt"/>
            </a:endParaRPr>
          </a:p>
        </p:txBody>
      </p:sp>
      <p:sp>
        <p:nvSpPr>
          <p:cNvPr id="6" name="Freeform 5"/>
          <p:cNvSpPr/>
          <p:nvPr>
            <p:custDataLst>
              <p:tags r:id="rId2"/>
            </p:custDataLst>
          </p:nvPr>
        </p:nvSpPr>
        <p:spPr bwMode="auto">
          <a:xfrm>
            <a:off x="8086557" y="291682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5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7" name="Freeform 5"/>
          <p:cNvSpPr/>
          <p:nvPr>
            <p:custDataLst>
              <p:tags r:id="rId3"/>
            </p:custDataLst>
          </p:nvPr>
        </p:nvSpPr>
        <p:spPr bwMode="auto">
          <a:xfrm>
            <a:off x="3393984" y="279871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1</a:t>
            </a:r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8" name="Freeform 5"/>
          <p:cNvSpPr/>
          <p:nvPr>
            <p:custDataLst>
              <p:tags r:id="rId4"/>
            </p:custDataLst>
          </p:nvPr>
        </p:nvSpPr>
        <p:spPr bwMode="auto">
          <a:xfrm>
            <a:off x="4296743" y="2112826"/>
            <a:ext cx="3558971" cy="3211653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 l="-13545" t="-39" r="-13450" b="-39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kern="0">
              <a:solidFill>
                <a:schemeClr val="bg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9" name="矩形 3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9007475" y="5229225"/>
            <a:ext cx="271970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Limited insights for effective local &amp; regional marketing campaigns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1" name="矩形 3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984615" y="2916555"/>
            <a:ext cx="279336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Tracking diverse payment modes &amp; evolving customer trends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3" name="矩形 3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744855" y="4185285"/>
            <a:ext cx="264985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Lack of clear visibility into profitable vs loss-making segments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5" name="矩形 3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8989695" y="4124960"/>
            <a:ext cx="274066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Struggle to achieve sales targets consistently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9" name="文本框 30"/>
          <p:cNvSpPr txBox="1"/>
          <p:nvPr/>
        </p:nvSpPr>
        <p:spPr>
          <a:xfrm>
            <a:off x="1396365" y="518795"/>
            <a:ext cx="926973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Business Problem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17170" y="1706245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>
                <a:solidFill>
                  <a:schemeClr val="bg1"/>
                </a:solidFill>
                <a:latin typeface="Calibri" panose="020F0502020204030204" charset="0"/>
                <a:cs typeface="Calibri" panose="020F0502020204030204" charset="0"/>
              </a:rPr>
              <a:t>Modern E-commerce companies face challenges:</a:t>
            </a:r>
            <a:endParaRPr lang="en-US" altLang="en-US">
              <a:solidFill>
                <a:schemeClr val="bg1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Freeform 5"/>
          <p:cNvSpPr/>
          <p:nvPr>
            <p:custDataLst>
              <p:tags r:id="rId10"/>
            </p:custDataLst>
          </p:nvPr>
        </p:nvSpPr>
        <p:spPr bwMode="auto">
          <a:xfrm>
            <a:off x="3393984" y="418555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2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4" name="Freeform 5"/>
          <p:cNvSpPr/>
          <p:nvPr>
            <p:custDataLst>
              <p:tags r:id="rId11"/>
            </p:custDataLst>
          </p:nvPr>
        </p:nvSpPr>
        <p:spPr bwMode="auto">
          <a:xfrm>
            <a:off x="8086634" y="407252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6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18" name="Freeform 5"/>
          <p:cNvSpPr/>
          <p:nvPr>
            <p:custDataLst>
              <p:tags r:id="rId12"/>
            </p:custDataLst>
          </p:nvPr>
        </p:nvSpPr>
        <p:spPr bwMode="auto">
          <a:xfrm>
            <a:off x="8086634" y="182970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4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19" name="Freeform 5"/>
          <p:cNvSpPr/>
          <p:nvPr>
            <p:custDataLst>
              <p:tags r:id="rId13"/>
            </p:custDataLst>
          </p:nvPr>
        </p:nvSpPr>
        <p:spPr bwMode="auto">
          <a:xfrm>
            <a:off x="3394619" y="5366651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3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20" name="Freeform 5"/>
          <p:cNvSpPr/>
          <p:nvPr>
            <p:custDataLst>
              <p:tags r:id="rId14"/>
            </p:custDataLst>
          </p:nvPr>
        </p:nvSpPr>
        <p:spPr bwMode="auto">
          <a:xfrm>
            <a:off x="8086634" y="5176786"/>
            <a:ext cx="671916" cy="606344"/>
          </a:xfrm>
          <a:custGeom>
            <a:avLst/>
            <a:gdLst>
              <a:gd name="T0" fmla="*/ 1136760 w 2740"/>
              <a:gd name="T1" fmla="*/ 1235640 h 2446"/>
              <a:gd name="T2" fmla="*/ 1086026 w 2740"/>
              <a:gd name="T3" fmla="*/ 1286347 h 2446"/>
              <a:gd name="T4" fmla="*/ 1013624 w 2740"/>
              <a:gd name="T5" fmla="*/ 1305028 h 2446"/>
              <a:gd name="T6" fmla="*/ 431239 w 2740"/>
              <a:gd name="T7" fmla="*/ 1305028 h 2446"/>
              <a:gd name="T8" fmla="*/ 362009 w 2740"/>
              <a:gd name="T9" fmla="*/ 1286347 h 2446"/>
              <a:gd name="T10" fmla="*/ 311274 w 2740"/>
              <a:gd name="T11" fmla="*/ 1235107 h 2446"/>
              <a:gd name="T12" fmla="*/ 19025 w 2740"/>
              <a:gd name="T13" fmla="*/ 723770 h 2446"/>
              <a:gd name="T14" fmla="*/ 0 w 2740"/>
              <a:gd name="T15" fmla="*/ 652781 h 2446"/>
              <a:gd name="T16" fmla="*/ 19025 w 2740"/>
              <a:gd name="T17" fmla="*/ 581258 h 2446"/>
              <a:gd name="T18" fmla="*/ 310218 w 2740"/>
              <a:gd name="T19" fmla="*/ 72057 h 2446"/>
              <a:gd name="T20" fmla="*/ 362009 w 2740"/>
              <a:gd name="T21" fmla="*/ 19749 h 2446"/>
              <a:gd name="T22" fmla="*/ 428068 w 2740"/>
              <a:gd name="T23" fmla="*/ 534 h 2446"/>
              <a:gd name="T24" fmla="*/ 1012567 w 2740"/>
              <a:gd name="T25" fmla="*/ 534 h 2446"/>
              <a:gd name="T26" fmla="*/ 1086026 w 2740"/>
              <a:gd name="T27" fmla="*/ 19749 h 2446"/>
              <a:gd name="T28" fmla="*/ 1136760 w 2740"/>
              <a:gd name="T29" fmla="*/ 70456 h 2446"/>
              <a:gd name="T30" fmla="*/ 1427952 w 2740"/>
              <a:gd name="T31" fmla="*/ 579657 h 2446"/>
              <a:gd name="T32" fmla="*/ 1448034 w 2740"/>
              <a:gd name="T33" fmla="*/ 652781 h 2446"/>
              <a:gd name="T34" fmla="*/ 1427423 w 2740"/>
              <a:gd name="T35" fmla="*/ 726439 h 2446"/>
              <a:gd name="T36" fmla="*/ 1136760 w 2740"/>
              <a:gd name="T37" fmla="*/ 1235640 h 244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2740"/>
              <a:gd name="T58" fmla="*/ 0 h 2446"/>
              <a:gd name="T59" fmla="*/ 2740 w 2740"/>
              <a:gd name="T60" fmla="*/ 2446 h 244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050" dirty="0">
                <a:cs typeface="Manrope SemiBold" charset="0"/>
                <a:sym typeface="+mn-lt"/>
              </a:rPr>
              <a:t>7</a:t>
            </a:r>
            <a:endParaRPr lang="en-US" altLang="zh-CN" sz="1050" dirty="0">
              <a:cs typeface="Manrope SemiBold" charset="0"/>
              <a:sym typeface="+mn-lt"/>
            </a:endParaRPr>
          </a:p>
        </p:txBody>
      </p:sp>
      <p:sp>
        <p:nvSpPr>
          <p:cNvPr id="22" name="矩形 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768350" y="5419090"/>
            <a:ext cx="237680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Difficulty in controlling underperforming products &amp; optimizing pricing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3" name="矩形 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8876665" y="1829435"/>
            <a:ext cx="283908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Complex inventory and stock management across locations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4" name="矩形 3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626110" y="2798445"/>
            <a:ext cx="264985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Huge volumes of daily sales data across multiple categories &amp; regions</a:t>
            </a:r>
            <a:endParaRPr lang="en-US" altLang="en-US" sz="1600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/>
          <p:nvPr>
            <p:custDataLst>
              <p:tags r:id="rId1"/>
            </p:custDataLst>
          </p:nvPr>
        </p:nvSpPr>
        <p:spPr bwMode="auto">
          <a:xfrm>
            <a:off x="4578985" y="199009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894883" y="1155829"/>
            <a:ext cx="2928589" cy="2928589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4" name="Freeform 5"/>
          <p:cNvSpPr/>
          <p:nvPr/>
        </p:nvSpPr>
        <p:spPr bwMode="auto">
          <a:xfrm flipH="1">
            <a:off x="727107" y="2360639"/>
            <a:ext cx="3574020" cy="3176562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anrope SemiBold" charset="0"/>
              <a:sym typeface="+mn-lt"/>
            </a:endParaRPr>
          </a:p>
        </p:txBody>
      </p:sp>
      <p:sp>
        <p:nvSpPr>
          <p:cNvPr id="25" name="Freeform 5"/>
          <p:cNvSpPr/>
          <p:nvPr/>
        </p:nvSpPr>
        <p:spPr bwMode="auto">
          <a:xfrm>
            <a:off x="993807" y="2360639"/>
            <a:ext cx="3574020" cy="3176562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 l="-29943" r="-2973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Manrope SemiBold" charset="0"/>
              <a:sym typeface="+mn-lt"/>
            </a:endParaRPr>
          </a:p>
        </p:txBody>
      </p:sp>
      <p:sp>
        <p:nvSpPr>
          <p:cNvPr id="26" name="矩形 3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629275" y="212407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No centralized sales performance view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33" name="Oval 25"/>
          <p:cNvSpPr/>
          <p:nvPr>
            <p:custDataLst>
              <p:tags r:id="rId4"/>
            </p:custDataLst>
          </p:nvPr>
        </p:nvSpPr>
        <p:spPr bwMode="auto">
          <a:xfrm>
            <a:off x="4721860" y="5786120"/>
            <a:ext cx="248920" cy="272415"/>
          </a:xfrm>
          <a:custGeom>
            <a:avLst/>
            <a:gdLst>
              <a:gd name="connsiteX0" fmla="*/ 106702 w 457115"/>
              <a:gd name="connsiteY0" fmla="*/ 316321 h 457115"/>
              <a:gd name="connsiteX1" fmla="*/ 228608 w 457115"/>
              <a:gd name="connsiteY1" fmla="*/ 316321 h 457115"/>
              <a:gd name="connsiteX2" fmla="*/ 243846 w 457115"/>
              <a:gd name="connsiteY2" fmla="*/ 331563 h 457115"/>
              <a:gd name="connsiteX3" fmla="*/ 228608 w 457115"/>
              <a:gd name="connsiteY3" fmla="*/ 346804 h 457115"/>
              <a:gd name="connsiteX4" fmla="*/ 106702 w 457115"/>
              <a:gd name="connsiteY4" fmla="*/ 346804 h 457115"/>
              <a:gd name="connsiteX5" fmla="*/ 91463 w 457115"/>
              <a:gd name="connsiteY5" fmla="*/ 331563 h 457115"/>
              <a:gd name="connsiteX6" fmla="*/ 106702 w 457115"/>
              <a:gd name="connsiteY6" fmla="*/ 316321 h 457115"/>
              <a:gd name="connsiteX7" fmla="*/ 376370 w 457115"/>
              <a:gd name="connsiteY7" fmla="*/ 278853 h 457115"/>
              <a:gd name="connsiteX8" fmla="*/ 381227 w 457115"/>
              <a:gd name="connsiteY8" fmla="*/ 285853 h 457115"/>
              <a:gd name="connsiteX9" fmla="*/ 381227 w 457115"/>
              <a:gd name="connsiteY9" fmla="*/ 377286 h 457115"/>
              <a:gd name="connsiteX10" fmla="*/ 373609 w 457115"/>
              <a:gd name="connsiteY10" fmla="*/ 384906 h 457115"/>
              <a:gd name="connsiteX11" fmla="*/ 282186 w 457115"/>
              <a:gd name="connsiteY11" fmla="*/ 384906 h 457115"/>
              <a:gd name="connsiteX12" fmla="*/ 276710 w 457115"/>
              <a:gd name="connsiteY12" fmla="*/ 371810 h 457115"/>
              <a:gd name="connsiteX13" fmla="*/ 368133 w 457115"/>
              <a:gd name="connsiteY13" fmla="*/ 280376 h 457115"/>
              <a:gd name="connsiteX14" fmla="*/ 376370 w 457115"/>
              <a:gd name="connsiteY14" fmla="*/ 278853 h 457115"/>
              <a:gd name="connsiteX15" fmla="*/ 106702 w 457115"/>
              <a:gd name="connsiteY15" fmla="*/ 215729 h 457115"/>
              <a:gd name="connsiteX16" fmla="*/ 350514 w 457115"/>
              <a:gd name="connsiteY16" fmla="*/ 215729 h 457115"/>
              <a:gd name="connsiteX17" fmla="*/ 365752 w 457115"/>
              <a:gd name="connsiteY17" fmla="*/ 230970 h 457115"/>
              <a:gd name="connsiteX18" fmla="*/ 350514 w 457115"/>
              <a:gd name="connsiteY18" fmla="*/ 246211 h 457115"/>
              <a:gd name="connsiteX19" fmla="*/ 106702 w 457115"/>
              <a:gd name="connsiteY19" fmla="*/ 246211 h 457115"/>
              <a:gd name="connsiteX20" fmla="*/ 91463 w 457115"/>
              <a:gd name="connsiteY20" fmla="*/ 230970 h 457115"/>
              <a:gd name="connsiteX21" fmla="*/ 106702 w 457115"/>
              <a:gd name="connsiteY21" fmla="*/ 215729 h 457115"/>
              <a:gd name="connsiteX22" fmla="*/ 106702 w 457115"/>
              <a:gd name="connsiteY22" fmla="*/ 115469 h 457115"/>
              <a:gd name="connsiteX23" fmla="*/ 350514 w 457115"/>
              <a:gd name="connsiteY23" fmla="*/ 115469 h 457115"/>
              <a:gd name="connsiteX24" fmla="*/ 365752 w 457115"/>
              <a:gd name="connsiteY24" fmla="*/ 130710 h 457115"/>
              <a:gd name="connsiteX25" fmla="*/ 350514 w 457115"/>
              <a:gd name="connsiteY25" fmla="*/ 145952 h 457115"/>
              <a:gd name="connsiteX26" fmla="*/ 106702 w 457115"/>
              <a:gd name="connsiteY26" fmla="*/ 145952 h 457115"/>
              <a:gd name="connsiteX27" fmla="*/ 91463 w 457115"/>
              <a:gd name="connsiteY27" fmla="*/ 130710 h 457115"/>
              <a:gd name="connsiteX28" fmla="*/ 106702 w 457115"/>
              <a:gd name="connsiteY28" fmla="*/ 115469 h 457115"/>
              <a:gd name="connsiteX29" fmla="*/ 76186 w 457115"/>
              <a:gd name="connsiteY29" fmla="*/ 30474 h 457115"/>
              <a:gd name="connsiteX30" fmla="*/ 30474 w 457115"/>
              <a:gd name="connsiteY30" fmla="*/ 76186 h 457115"/>
              <a:gd name="connsiteX31" fmla="*/ 30474 w 457115"/>
              <a:gd name="connsiteY31" fmla="*/ 380929 h 457115"/>
              <a:gd name="connsiteX32" fmla="*/ 76186 w 457115"/>
              <a:gd name="connsiteY32" fmla="*/ 426641 h 457115"/>
              <a:gd name="connsiteX33" fmla="*/ 380929 w 457115"/>
              <a:gd name="connsiteY33" fmla="*/ 426641 h 457115"/>
              <a:gd name="connsiteX34" fmla="*/ 426641 w 457115"/>
              <a:gd name="connsiteY34" fmla="*/ 380929 h 457115"/>
              <a:gd name="connsiteX35" fmla="*/ 426641 w 457115"/>
              <a:gd name="connsiteY35" fmla="*/ 76186 h 457115"/>
              <a:gd name="connsiteX36" fmla="*/ 380929 w 457115"/>
              <a:gd name="connsiteY36" fmla="*/ 30474 h 457115"/>
              <a:gd name="connsiteX37" fmla="*/ 76186 w 457115"/>
              <a:gd name="connsiteY37" fmla="*/ 0 h 457115"/>
              <a:gd name="connsiteX38" fmla="*/ 380929 w 457115"/>
              <a:gd name="connsiteY38" fmla="*/ 0 h 457115"/>
              <a:gd name="connsiteX39" fmla="*/ 457115 w 457115"/>
              <a:gd name="connsiteY39" fmla="*/ 76186 h 457115"/>
              <a:gd name="connsiteX40" fmla="*/ 457115 w 457115"/>
              <a:gd name="connsiteY40" fmla="*/ 380929 h 457115"/>
              <a:gd name="connsiteX41" fmla="*/ 380929 w 457115"/>
              <a:gd name="connsiteY41" fmla="*/ 457115 h 457115"/>
              <a:gd name="connsiteX42" fmla="*/ 76186 w 457115"/>
              <a:gd name="connsiteY42" fmla="*/ 457115 h 457115"/>
              <a:gd name="connsiteX43" fmla="*/ 0 w 457115"/>
              <a:gd name="connsiteY43" fmla="*/ 380929 h 457115"/>
              <a:gd name="connsiteX44" fmla="*/ 0 w 457115"/>
              <a:gd name="connsiteY44" fmla="*/ 76186 h 457115"/>
              <a:gd name="connsiteX45" fmla="*/ 76186 w 457115"/>
              <a:gd name="connsiteY45" fmla="*/ 0 h 45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57115" h="457115">
                <a:moveTo>
                  <a:pt x="106702" y="316321"/>
                </a:moveTo>
                <a:lnTo>
                  <a:pt x="228608" y="316321"/>
                </a:lnTo>
                <a:cubicBezTo>
                  <a:pt x="237036" y="316321"/>
                  <a:pt x="243846" y="323132"/>
                  <a:pt x="243846" y="331563"/>
                </a:cubicBezTo>
                <a:cubicBezTo>
                  <a:pt x="243846" y="339993"/>
                  <a:pt x="237036" y="346804"/>
                  <a:pt x="228608" y="346804"/>
                </a:cubicBezTo>
                <a:lnTo>
                  <a:pt x="106702" y="346804"/>
                </a:lnTo>
                <a:cubicBezTo>
                  <a:pt x="98273" y="346804"/>
                  <a:pt x="91463" y="339993"/>
                  <a:pt x="91463" y="331563"/>
                </a:cubicBezTo>
                <a:cubicBezTo>
                  <a:pt x="91463" y="323132"/>
                  <a:pt x="98273" y="316321"/>
                  <a:pt x="106702" y="316321"/>
                </a:cubicBezTo>
                <a:close/>
                <a:moveTo>
                  <a:pt x="376370" y="278853"/>
                </a:moveTo>
                <a:cubicBezTo>
                  <a:pt x="379275" y="279996"/>
                  <a:pt x="381227" y="282758"/>
                  <a:pt x="381227" y="285853"/>
                </a:cubicBezTo>
                <a:lnTo>
                  <a:pt x="381227" y="377286"/>
                </a:lnTo>
                <a:cubicBezTo>
                  <a:pt x="381227" y="381524"/>
                  <a:pt x="377847" y="384906"/>
                  <a:pt x="373609" y="384906"/>
                </a:cubicBezTo>
                <a:lnTo>
                  <a:pt x="282186" y="384906"/>
                </a:lnTo>
                <a:cubicBezTo>
                  <a:pt x="275234" y="385096"/>
                  <a:pt x="271710" y="376619"/>
                  <a:pt x="276710" y="371810"/>
                </a:cubicBezTo>
                <a:lnTo>
                  <a:pt x="368133" y="280376"/>
                </a:lnTo>
                <a:cubicBezTo>
                  <a:pt x="370323" y="278281"/>
                  <a:pt x="373561" y="277662"/>
                  <a:pt x="376370" y="278853"/>
                </a:cubicBezTo>
                <a:close/>
                <a:moveTo>
                  <a:pt x="106702" y="215729"/>
                </a:moveTo>
                <a:lnTo>
                  <a:pt x="350514" y="215729"/>
                </a:lnTo>
                <a:cubicBezTo>
                  <a:pt x="358943" y="215729"/>
                  <a:pt x="365752" y="222539"/>
                  <a:pt x="365752" y="230970"/>
                </a:cubicBezTo>
                <a:cubicBezTo>
                  <a:pt x="365752" y="239400"/>
                  <a:pt x="358943" y="246211"/>
                  <a:pt x="350514" y="246211"/>
                </a:cubicBezTo>
                <a:lnTo>
                  <a:pt x="106702" y="246211"/>
                </a:lnTo>
                <a:cubicBezTo>
                  <a:pt x="98273" y="246211"/>
                  <a:pt x="91463" y="239400"/>
                  <a:pt x="91463" y="230970"/>
                </a:cubicBezTo>
                <a:cubicBezTo>
                  <a:pt x="91463" y="222539"/>
                  <a:pt x="98273" y="215729"/>
                  <a:pt x="106702" y="215729"/>
                </a:cubicBezTo>
                <a:close/>
                <a:moveTo>
                  <a:pt x="106702" y="115469"/>
                </a:moveTo>
                <a:lnTo>
                  <a:pt x="350514" y="115469"/>
                </a:lnTo>
                <a:cubicBezTo>
                  <a:pt x="358943" y="115469"/>
                  <a:pt x="365752" y="122280"/>
                  <a:pt x="365752" y="130710"/>
                </a:cubicBezTo>
                <a:cubicBezTo>
                  <a:pt x="365752" y="139093"/>
                  <a:pt x="358943" y="145952"/>
                  <a:pt x="350514" y="145952"/>
                </a:cubicBezTo>
                <a:lnTo>
                  <a:pt x="106702" y="145952"/>
                </a:lnTo>
                <a:cubicBezTo>
                  <a:pt x="98273" y="145952"/>
                  <a:pt x="91463" y="139093"/>
                  <a:pt x="91463" y="130710"/>
                </a:cubicBezTo>
                <a:cubicBezTo>
                  <a:pt x="91463" y="122280"/>
                  <a:pt x="98273" y="115469"/>
                  <a:pt x="106702" y="115469"/>
                </a:cubicBezTo>
                <a:close/>
                <a:moveTo>
                  <a:pt x="76186" y="30474"/>
                </a:moveTo>
                <a:cubicBezTo>
                  <a:pt x="50949" y="30474"/>
                  <a:pt x="30474" y="50949"/>
                  <a:pt x="30474" y="76186"/>
                </a:cubicBezTo>
                <a:lnTo>
                  <a:pt x="30474" y="380929"/>
                </a:lnTo>
                <a:cubicBezTo>
                  <a:pt x="30474" y="406166"/>
                  <a:pt x="50949" y="426641"/>
                  <a:pt x="76186" y="426641"/>
                </a:cubicBezTo>
                <a:lnTo>
                  <a:pt x="380929" y="426641"/>
                </a:lnTo>
                <a:cubicBezTo>
                  <a:pt x="406166" y="426641"/>
                  <a:pt x="426641" y="406166"/>
                  <a:pt x="426641" y="380929"/>
                </a:cubicBezTo>
                <a:lnTo>
                  <a:pt x="426641" y="76186"/>
                </a:lnTo>
                <a:cubicBezTo>
                  <a:pt x="426641" y="50949"/>
                  <a:pt x="406166" y="30474"/>
                  <a:pt x="380929" y="30474"/>
                </a:cubicBezTo>
                <a:close/>
                <a:moveTo>
                  <a:pt x="76186" y="0"/>
                </a:moveTo>
                <a:lnTo>
                  <a:pt x="380929" y="0"/>
                </a:lnTo>
                <a:cubicBezTo>
                  <a:pt x="423022" y="0"/>
                  <a:pt x="457115" y="34093"/>
                  <a:pt x="457115" y="76186"/>
                </a:cubicBezTo>
                <a:lnTo>
                  <a:pt x="457115" y="380929"/>
                </a:lnTo>
                <a:cubicBezTo>
                  <a:pt x="457115" y="423022"/>
                  <a:pt x="423022" y="457115"/>
                  <a:pt x="380929" y="457115"/>
                </a:cubicBezTo>
                <a:lnTo>
                  <a:pt x="76186" y="457115"/>
                </a:lnTo>
                <a:cubicBezTo>
                  <a:pt x="34093" y="457115"/>
                  <a:pt x="0" y="423022"/>
                  <a:pt x="0" y="380929"/>
                </a:cubicBezTo>
                <a:lnTo>
                  <a:pt x="0" y="76186"/>
                </a:lnTo>
                <a:cubicBezTo>
                  <a:pt x="0" y="34093"/>
                  <a:pt x="34093" y="0"/>
                  <a:pt x="76186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34" name="Oval 26"/>
          <p:cNvSpPr/>
          <p:nvPr>
            <p:custDataLst>
              <p:tags r:id="rId5"/>
            </p:custDataLst>
          </p:nvPr>
        </p:nvSpPr>
        <p:spPr bwMode="auto">
          <a:xfrm>
            <a:off x="4731385" y="2067560"/>
            <a:ext cx="239395" cy="293370"/>
          </a:xfrm>
          <a:custGeom>
            <a:avLst/>
            <a:gdLst>
              <a:gd name="connsiteX0" fmla="*/ 246216 w 514056"/>
              <a:gd name="connsiteY0" fmla="*/ 167535 h 536971"/>
              <a:gd name="connsiteX1" fmla="*/ 160486 w 514056"/>
              <a:gd name="connsiteY1" fmla="*/ 257258 h 536971"/>
              <a:gd name="connsiteX2" fmla="*/ 186443 w 514056"/>
              <a:gd name="connsiteY2" fmla="*/ 329503 h 536971"/>
              <a:gd name="connsiteX3" fmla="*/ 256741 w 514056"/>
              <a:gd name="connsiteY3" fmla="*/ 359934 h 536971"/>
              <a:gd name="connsiteX4" fmla="*/ 350329 w 514056"/>
              <a:gd name="connsiteY4" fmla="*/ 359934 h 536971"/>
              <a:gd name="connsiteX5" fmla="*/ 353282 w 514056"/>
              <a:gd name="connsiteY5" fmla="*/ 357029 h 536971"/>
              <a:gd name="connsiteX6" fmla="*/ 353187 w 514056"/>
              <a:gd name="connsiteY6" fmla="*/ 357029 h 536971"/>
              <a:gd name="connsiteX7" fmla="*/ 353187 w 514056"/>
              <a:gd name="connsiteY7" fmla="*/ 254591 h 536971"/>
              <a:gd name="connsiteX8" fmla="*/ 351948 w 514056"/>
              <a:gd name="connsiteY8" fmla="*/ 246876 h 536971"/>
              <a:gd name="connsiteX9" fmla="*/ 351472 w 514056"/>
              <a:gd name="connsiteY9" fmla="*/ 245066 h 536971"/>
              <a:gd name="connsiteX10" fmla="*/ 246216 w 514056"/>
              <a:gd name="connsiteY10" fmla="*/ 167535 h 536971"/>
              <a:gd name="connsiteX11" fmla="*/ 243263 w 514056"/>
              <a:gd name="connsiteY11" fmla="*/ 139390 h 536971"/>
              <a:gd name="connsiteX12" fmla="*/ 379096 w 514056"/>
              <a:gd name="connsiteY12" fmla="*/ 238875 h 536971"/>
              <a:gd name="connsiteX13" fmla="*/ 381525 w 514056"/>
              <a:gd name="connsiteY13" fmla="*/ 254639 h 536971"/>
              <a:gd name="connsiteX14" fmla="*/ 381525 w 514056"/>
              <a:gd name="connsiteY14" fmla="*/ 357029 h 536971"/>
              <a:gd name="connsiteX15" fmla="*/ 350282 w 514056"/>
              <a:gd name="connsiteY15" fmla="*/ 388270 h 536971"/>
              <a:gd name="connsiteX16" fmla="*/ 256741 w 514056"/>
              <a:gd name="connsiteY16" fmla="*/ 388270 h 536971"/>
              <a:gd name="connsiteX17" fmla="*/ 165773 w 514056"/>
              <a:gd name="connsiteY17" fmla="*/ 348933 h 536971"/>
              <a:gd name="connsiteX18" fmla="*/ 132195 w 514056"/>
              <a:gd name="connsiteY18" fmla="*/ 255543 h 536971"/>
              <a:gd name="connsiteX19" fmla="*/ 243263 w 514056"/>
              <a:gd name="connsiteY19" fmla="*/ 139390 h 536971"/>
              <a:gd name="connsiteX20" fmla="*/ 122002 w 514056"/>
              <a:gd name="connsiteY20" fmla="*/ 32287 h 536971"/>
              <a:gd name="connsiteX21" fmla="*/ 32334 w 514056"/>
              <a:gd name="connsiteY21" fmla="*/ 122004 h 536971"/>
              <a:gd name="connsiteX22" fmla="*/ 32334 w 514056"/>
              <a:gd name="connsiteY22" fmla="*/ 414872 h 536971"/>
              <a:gd name="connsiteX23" fmla="*/ 122002 w 514056"/>
              <a:gd name="connsiteY23" fmla="*/ 504589 h 536971"/>
              <a:gd name="connsiteX24" fmla="*/ 391911 w 514056"/>
              <a:gd name="connsiteY24" fmla="*/ 504589 h 536971"/>
              <a:gd name="connsiteX25" fmla="*/ 481627 w 514056"/>
              <a:gd name="connsiteY25" fmla="*/ 414872 h 536971"/>
              <a:gd name="connsiteX26" fmla="*/ 481627 w 514056"/>
              <a:gd name="connsiteY26" fmla="*/ 122004 h 536971"/>
              <a:gd name="connsiteX27" fmla="*/ 391911 w 514056"/>
              <a:gd name="connsiteY27" fmla="*/ 32287 h 536971"/>
              <a:gd name="connsiteX28" fmla="*/ 122002 w 514056"/>
              <a:gd name="connsiteY28" fmla="*/ 0 h 536971"/>
              <a:gd name="connsiteX29" fmla="*/ 391911 w 514056"/>
              <a:gd name="connsiteY29" fmla="*/ 0 h 536971"/>
              <a:gd name="connsiteX30" fmla="*/ 514056 w 514056"/>
              <a:gd name="connsiteY30" fmla="*/ 122004 h 536971"/>
              <a:gd name="connsiteX31" fmla="*/ 514056 w 514056"/>
              <a:gd name="connsiteY31" fmla="*/ 414872 h 536971"/>
              <a:gd name="connsiteX32" fmla="*/ 391959 w 514056"/>
              <a:gd name="connsiteY32" fmla="*/ 536971 h 536971"/>
              <a:gd name="connsiteX33" fmla="*/ 122049 w 514056"/>
              <a:gd name="connsiteY33" fmla="*/ 536971 h 536971"/>
              <a:gd name="connsiteX34" fmla="*/ 0 w 514056"/>
              <a:gd name="connsiteY34" fmla="*/ 414872 h 536971"/>
              <a:gd name="connsiteX35" fmla="*/ 0 w 514056"/>
              <a:gd name="connsiteY35" fmla="*/ 122004 h 536971"/>
              <a:gd name="connsiteX36" fmla="*/ 122002 w 514056"/>
              <a:gd name="connsiteY36" fmla="*/ 0 h 536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14056" h="536971">
                <a:moveTo>
                  <a:pt x="246216" y="167535"/>
                </a:moveTo>
                <a:cubicBezTo>
                  <a:pt x="200255" y="172345"/>
                  <a:pt x="163344" y="210920"/>
                  <a:pt x="160486" y="257258"/>
                </a:cubicBezTo>
                <a:cubicBezTo>
                  <a:pt x="158819" y="284260"/>
                  <a:pt x="168059" y="309929"/>
                  <a:pt x="186443" y="329503"/>
                </a:cubicBezTo>
                <a:cubicBezTo>
                  <a:pt x="204827" y="349171"/>
                  <a:pt x="229832" y="359934"/>
                  <a:pt x="256741" y="359934"/>
                </a:cubicBezTo>
                <a:lnTo>
                  <a:pt x="350329" y="359934"/>
                </a:lnTo>
                <a:cubicBezTo>
                  <a:pt x="351901" y="359934"/>
                  <a:pt x="353282" y="358648"/>
                  <a:pt x="353282" y="357029"/>
                </a:cubicBezTo>
                <a:lnTo>
                  <a:pt x="353187" y="357029"/>
                </a:lnTo>
                <a:lnTo>
                  <a:pt x="353187" y="254591"/>
                </a:lnTo>
                <a:cubicBezTo>
                  <a:pt x="353187" y="251972"/>
                  <a:pt x="352758" y="249400"/>
                  <a:pt x="351948" y="246876"/>
                </a:cubicBezTo>
                <a:cubicBezTo>
                  <a:pt x="351758" y="246304"/>
                  <a:pt x="351615" y="245685"/>
                  <a:pt x="351472" y="245066"/>
                </a:cubicBezTo>
                <a:cubicBezTo>
                  <a:pt x="341947" y="195538"/>
                  <a:pt x="296701" y="162249"/>
                  <a:pt x="246216" y="167535"/>
                </a:cubicBezTo>
                <a:close/>
                <a:moveTo>
                  <a:pt x="243263" y="139390"/>
                </a:moveTo>
                <a:cubicBezTo>
                  <a:pt x="308084" y="132532"/>
                  <a:pt x="366380" y="175203"/>
                  <a:pt x="379096" y="238875"/>
                </a:cubicBezTo>
                <a:cubicBezTo>
                  <a:pt x="380715" y="243971"/>
                  <a:pt x="381525" y="249257"/>
                  <a:pt x="381525" y="254639"/>
                </a:cubicBezTo>
                <a:lnTo>
                  <a:pt x="381525" y="357029"/>
                </a:lnTo>
                <a:cubicBezTo>
                  <a:pt x="381525" y="374269"/>
                  <a:pt x="367570" y="388270"/>
                  <a:pt x="350282" y="388270"/>
                </a:cubicBezTo>
                <a:lnTo>
                  <a:pt x="256741" y="388270"/>
                </a:lnTo>
                <a:cubicBezTo>
                  <a:pt x="222449" y="388270"/>
                  <a:pt x="189301" y="373935"/>
                  <a:pt x="165773" y="348933"/>
                </a:cubicBezTo>
                <a:cubicBezTo>
                  <a:pt x="141959" y="323550"/>
                  <a:pt x="130052" y="290404"/>
                  <a:pt x="132195" y="255543"/>
                </a:cubicBezTo>
                <a:cubicBezTo>
                  <a:pt x="135910" y="195585"/>
                  <a:pt x="183633" y="145676"/>
                  <a:pt x="243263" y="139390"/>
                </a:cubicBezTo>
                <a:close/>
                <a:moveTo>
                  <a:pt x="122002" y="32287"/>
                </a:moveTo>
                <a:cubicBezTo>
                  <a:pt x="72572" y="32287"/>
                  <a:pt x="32334" y="72526"/>
                  <a:pt x="32334" y="122004"/>
                </a:cubicBezTo>
                <a:lnTo>
                  <a:pt x="32334" y="414872"/>
                </a:lnTo>
                <a:cubicBezTo>
                  <a:pt x="32334" y="464349"/>
                  <a:pt x="72572" y="504589"/>
                  <a:pt x="122002" y="504589"/>
                </a:cubicBezTo>
                <a:lnTo>
                  <a:pt x="391911" y="504589"/>
                </a:lnTo>
                <a:cubicBezTo>
                  <a:pt x="441388" y="504589"/>
                  <a:pt x="481627" y="464349"/>
                  <a:pt x="481627" y="414872"/>
                </a:cubicBezTo>
                <a:lnTo>
                  <a:pt x="481627" y="122004"/>
                </a:lnTo>
                <a:cubicBezTo>
                  <a:pt x="481627" y="72526"/>
                  <a:pt x="441388" y="32287"/>
                  <a:pt x="391911" y="32287"/>
                </a:cubicBezTo>
                <a:close/>
                <a:moveTo>
                  <a:pt x="122002" y="0"/>
                </a:moveTo>
                <a:lnTo>
                  <a:pt x="391911" y="0"/>
                </a:lnTo>
                <a:cubicBezTo>
                  <a:pt x="459246" y="0"/>
                  <a:pt x="513913" y="54764"/>
                  <a:pt x="514056" y="122004"/>
                </a:cubicBezTo>
                <a:lnTo>
                  <a:pt x="514056" y="414872"/>
                </a:lnTo>
                <a:cubicBezTo>
                  <a:pt x="514056" y="482207"/>
                  <a:pt x="459293" y="536971"/>
                  <a:pt x="391959" y="536971"/>
                </a:cubicBezTo>
                <a:lnTo>
                  <a:pt x="122049" y="536971"/>
                </a:lnTo>
                <a:cubicBezTo>
                  <a:pt x="54763" y="536971"/>
                  <a:pt x="0" y="482207"/>
                  <a:pt x="0" y="414872"/>
                </a:cubicBezTo>
                <a:lnTo>
                  <a:pt x="0" y="122004"/>
                </a:lnTo>
                <a:cubicBezTo>
                  <a:pt x="0" y="54764"/>
                  <a:pt x="54715" y="0"/>
                  <a:pt x="122002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066165" y="518795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Challenges Without Dashboard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3" name="Freeform 5"/>
          <p:cNvSpPr/>
          <p:nvPr>
            <p:custDataLst>
              <p:tags r:id="rId6"/>
            </p:custDataLst>
          </p:nvPr>
        </p:nvSpPr>
        <p:spPr bwMode="auto">
          <a:xfrm>
            <a:off x="4578985" y="565658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6" name="Freeform 5"/>
          <p:cNvSpPr/>
          <p:nvPr>
            <p:custDataLst>
              <p:tags r:id="rId7"/>
            </p:custDataLst>
          </p:nvPr>
        </p:nvSpPr>
        <p:spPr bwMode="auto">
          <a:xfrm>
            <a:off x="4578985" y="386715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7" name="Freeform 5"/>
          <p:cNvSpPr/>
          <p:nvPr>
            <p:custDataLst>
              <p:tags r:id="rId8"/>
            </p:custDataLst>
          </p:nvPr>
        </p:nvSpPr>
        <p:spPr bwMode="auto">
          <a:xfrm>
            <a:off x="4578985" y="4761865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9" name="Freeform 5"/>
          <p:cNvSpPr/>
          <p:nvPr>
            <p:custDataLst>
              <p:tags r:id="rId9"/>
            </p:custDataLst>
          </p:nvPr>
        </p:nvSpPr>
        <p:spPr bwMode="auto">
          <a:xfrm>
            <a:off x="4578985" y="2885440"/>
            <a:ext cx="544195" cy="530225"/>
          </a:xfrm>
          <a:custGeom>
            <a:avLst/>
            <a:gdLst>
              <a:gd name="T0" fmla="*/ 145 w 477"/>
              <a:gd name="T1" fmla="*/ 0 h 423"/>
              <a:gd name="T2" fmla="*/ 331 w 477"/>
              <a:gd name="T3" fmla="*/ 0 h 423"/>
              <a:gd name="T4" fmla="*/ 375 w 477"/>
              <a:gd name="T5" fmla="*/ 25 h 423"/>
              <a:gd name="T6" fmla="*/ 468 w 477"/>
              <a:gd name="T7" fmla="*/ 186 h 423"/>
              <a:gd name="T8" fmla="*/ 468 w 477"/>
              <a:gd name="T9" fmla="*/ 237 h 423"/>
              <a:gd name="T10" fmla="*/ 375 w 477"/>
              <a:gd name="T11" fmla="*/ 398 h 423"/>
              <a:gd name="T12" fmla="*/ 331 w 477"/>
              <a:gd name="T13" fmla="*/ 423 h 423"/>
              <a:gd name="T14" fmla="*/ 146 w 477"/>
              <a:gd name="T15" fmla="*/ 423 h 423"/>
              <a:gd name="T16" fmla="*/ 101 w 477"/>
              <a:gd name="T17" fmla="*/ 398 h 423"/>
              <a:gd name="T18" fmla="*/ 55 w 477"/>
              <a:gd name="T19" fmla="*/ 317 h 423"/>
              <a:gd name="T20" fmla="*/ 9 w 477"/>
              <a:gd name="T21" fmla="*/ 237 h 423"/>
              <a:gd name="T22" fmla="*/ 9 w 477"/>
              <a:gd name="T23" fmla="*/ 186 h 423"/>
              <a:gd name="T24" fmla="*/ 101 w 477"/>
              <a:gd name="T25" fmla="*/ 25 h 423"/>
              <a:gd name="T26" fmla="*/ 145 w 477"/>
              <a:gd name="T27" fmla="*/ 0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7" h="423">
                <a:moveTo>
                  <a:pt x="145" y="0"/>
                </a:moveTo>
                <a:cubicBezTo>
                  <a:pt x="207" y="0"/>
                  <a:pt x="269" y="0"/>
                  <a:pt x="331" y="0"/>
                </a:cubicBezTo>
                <a:cubicBezTo>
                  <a:pt x="349" y="1"/>
                  <a:pt x="366" y="10"/>
                  <a:pt x="375" y="25"/>
                </a:cubicBezTo>
                <a:cubicBezTo>
                  <a:pt x="406" y="79"/>
                  <a:pt x="437" y="132"/>
                  <a:pt x="468" y="186"/>
                </a:cubicBezTo>
                <a:cubicBezTo>
                  <a:pt x="476" y="202"/>
                  <a:pt x="477" y="221"/>
                  <a:pt x="468" y="237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66" y="413"/>
                  <a:pt x="349" y="423"/>
                  <a:pt x="331" y="423"/>
                </a:cubicBezTo>
                <a:cubicBezTo>
                  <a:pt x="146" y="423"/>
                  <a:pt x="146" y="423"/>
                  <a:pt x="146" y="423"/>
                </a:cubicBezTo>
                <a:cubicBezTo>
                  <a:pt x="128" y="423"/>
                  <a:pt x="111" y="413"/>
                  <a:pt x="101" y="398"/>
                </a:cubicBezTo>
                <a:cubicBezTo>
                  <a:pt x="55" y="317"/>
                  <a:pt x="55" y="317"/>
                  <a:pt x="55" y="317"/>
                </a:cubicBezTo>
                <a:cubicBezTo>
                  <a:pt x="9" y="237"/>
                  <a:pt x="9" y="237"/>
                  <a:pt x="9" y="237"/>
                </a:cubicBezTo>
                <a:cubicBezTo>
                  <a:pt x="0" y="222"/>
                  <a:pt x="0" y="202"/>
                  <a:pt x="9" y="18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11" y="10"/>
                  <a:pt x="128" y="1"/>
                  <a:pt x="145" y="0"/>
                </a:cubicBezTo>
                <a:close/>
              </a:path>
            </a:pathLst>
          </a:cu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 sz="1050" dirty="0">
              <a:cs typeface="Manrope SemiBold" charset="0"/>
              <a:sym typeface="+mn-lt"/>
            </a:endParaRPr>
          </a:p>
        </p:txBody>
      </p:sp>
      <p:sp>
        <p:nvSpPr>
          <p:cNvPr id="10" name="Oval 1"/>
          <p:cNvSpPr/>
          <p:nvPr>
            <p:custDataLst>
              <p:tags r:id="rId10"/>
            </p:custDataLst>
          </p:nvPr>
        </p:nvSpPr>
        <p:spPr bwMode="auto">
          <a:xfrm>
            <a:off x="4741545" y="4848860"/>
            <a:ext cx="238760" cy="272415"/>
          </a:xfrm>
          <a:custGeom>
            <a:avLst/>
            <a:gdLst>
              <a:gd name="connsiteX0" fmla="*/ 308622 w 508798"/>
              <a:gd name="connsiteY0" fmla="*/ 369369 h 531614"/>
              <a:gd name="connsiteX1" fmla="*/ 379347 w 508798"/>
              <a:gd name="connsiteY1" fmla="*/ 369369 h 531614"/>
              <a:gd name="connsiteX2" fmla="*/ 391444 w 508798"/>
              <a:gd name="connsiteY2" fmla="*/ 381419 h 531614"/>
              <a:gd name="connsiteX3" fmla="*/ 379395 w 508798"/>
              <a:gd name="connsiteY3" fmla="*/ 393421 h 531614"/>
              <a:gd name="connsiteX4" fmla="*/ 308622 w 508798"/>
              <a:gd name="connsiteY4" fmla="*/ 393421 h 531614"/>
              <a:gd name="connsiteX5" fmla="*/ 296572 w 508798"/>
              <a:gd name="connsiteY5" fmla="*/ 381419 h 531614"/>
              <a:gd name="connsiteX6" fmla="*/ 308622 w 508798"/>
              <a:gd name="connsiteY6" fmla="*/ 369369 h 531614"/>
              <a:gd name="connsiteX7" fmla="*/ 135309 w 508798"/>
              <a:gd name="connsiteY7" fmla="*/ 312931 h 531614"/>
              <a:gd name="connsiteX8" fmla="*/ 152264 w 508798"/>
              <a:gd name="connsiteY8" fmla="*/ 312931 h 531614"/>
              <a:gd name="connsiteX9" fmla="*/ 174315 w 508798"/>
              <a:gd name="connsiteY9" fmla="*/ 334983 h 531614"/>
              <a:gd name="connsiteX10" fmla="*/ 196319 w 508798"/>
              <a:gd name="connsiteY10" fmla="*/ 312931 h 531614"/>
              <a:gd name="connsiteX11" fmla="*/ 213321 w 508798"/>
              <a:gd name="connsiteY11" fmla="*/ 312931 h 531614"/>
              <a:gd name="connsiteX12" fmla="*/ 213416 w 508798"/>
              <a:gd name="connsiteY12" fmla="*/ 329886 h 531614"/>
              <a:gd name="connsiteX13" fmla="*/ 191413 w 508798"/>
              <a:gd name="connsiteY13" fmla="*/ 351938 h 531614"/>
              <a:gd name="connsiteX14" fmla="*/ 213416 w 508798"/>
              <a:gd name="connsiteY14" fmla="*/ 373942 h 531614"/>
              <a:gd name="connsiteX15" fmla="*/ 213416 w 508798"/>
              <a:gd name="connsiteY15" fmla="*/ 390944 h 531614"/>
              <a:gd name="connsiteX16" fmla="*/ 204891 w 508798"/>
              <a:gd name="connsiteY16" fmla="*/ 394421 h 531614"/>
              <a:gd name="connsiteX17" fmla="*/ 196414 w 508798"/>
              <a:gd name="connsiteY17" fmla="*/ 390944 h 531614"/>
              <a:gd name="connsiteX18" fmla="*/ 174363 w 508798"/>
              <a:gd name="connsiteY18" fmla="*/ 368893 h 531614"/>
              <a:gd name="connsiteX19" fmla="*/ 152359 w 508798"/>
              <a:gd name="connsiteY19" fmla="*/ 390944 h 531614"/>
              <a:gd name="connsiteX20" fmla="*/ 143834 w 508798"/>
              <a:gd name="connsiteY20" fmla="*/ 394421 h 531614"/>
              <a:gd name="connsiteX21" fmla="*/ 135309 w 508798"/>
              <a:gd name="connsiteY21" fmla="*/ 390944 h 531614"/>
              <a:gd name="connsiteX22" fmla="*/ 135309 w 508798"/>
              <a:gd name="connsiteY22" fmla="*/ 373942 h 531614"/>
              <a:gd name="connsiteX23" fmla="*/ 157360 w 508798"/>
              <a:gd name="connsiteY23" fmla="*/ 351938 h 531614"/>
              <a:gd name="connsiteX24" fmla="*/ 135309 w 508798"/>
              <a:gd name="connsiteY24" fmla="*/ 329886 h 531614"/>
              <a:gd name="connsiteX25" fmla="*/ 135309 w 508798"/>
              <a:gd name="connsiteY25" fmla="*/ 312931 h 531614"/>
              <a:gd name="connsiteX26" fmla="*/ 308622 w 508798"/>
              <a:gd name="connsiteY26" fmla="*/ 310597 h 531614"/>
              <a:gd name="connsiteX27" fmla="*/ 379347 w 508798"/>
              <a:gd name="connsiteY27" fmla="*/ 310597 h 531614"/>
              <a:gd name="connsiteX28" fmla="*/ 391444 w 508798"/>
              <a:gd name="connsiteY28" fmla="*/ 322647 h 531614"/>
              <a:gd name="connsiteX29" fmla="*/ 379395 w 508798"/>
              <a:gd name="connsiteY29" fmla="*/ 334649 h 531614"/>
              <a:gd name="connsiteX30" fmla="*/ 308622 w 508798"/>
              <a:gd name="connsiteY30" fmla="*/ 334649 h 531614"/>
              <a:gd name="connsiteX31" fmla="*/ 296572 w 508798"/>
              <a:gd name="connsiteY31" fmla="*/ 322647 h 531614"/>
              <a:gd name="connsiteX32" fmla="*/ 308622 w 508798"/>
              <a:gd name="connsiteY32" fmla="*/ 310597 h 531614"/>
              <a:gd name="connsiteX33" fmla="*/ 308622 w 508798"/>
              <a:gd name="connsiteY33" fmla="*/ 181909 h 531614"/>
              <a:gd name="connsiteX34" fmla="*/ 379347 w 508798"/>
              <a:gd name="connsiteY34" fmla="*/ 181909 h 531614"/>
              <a:gd name="connsiteX35" fmla="*/ 391444 w 508798"/>
              <a:gd name="connsiteY35" fmla="*/ 193911 h 531614"/>
              <a:gd name="connsiteX36" fmla="*/ 379395 w 508798"/>
              <a:gd name="connsiteY36" fmla="*/ 205960 h 531614"/>
              <a:gd name="connsiteX37" fmla="*/ 308622 w 508798"/>
              <a:gd name="connsiteY37" fmla="*/ 205960 h 531614"/>
              <a:gd name="connsiteX38" fmla="*/ 296572 w 508798"/>
              <a:gd name="connsiteY38" fmla="*/ 193911 h 531614"/>
              <a:gd name="connsiteX39" fmla="*/ 308622 w 508798"/>
              <a:gd name="connsiteY39" fmla="*/ 181909 h 531614"/>
              <a:gd name="connsiteX40" fmla="*/ 174268 w 508798"/>
              <a:gd name="connsiteY40" fmla="*/ 136996 h 531614"/>
              <a:gd name="connsiteX41" fmla="*/ 186269 w 508798"/>
              <a:gd name="connsiteY41" fmla="*/ 149046 h 531614"/>
              <a:gd name="connsiteX42" fmla="*/ 186269 w 508798"/>
              <a:gd name="connsiteY42" fmla="*/ 181909 h 531614"/>
              <a:gd name="connsiteX43" fmla="*/ 219132 w 508798"/>
              <a:gd name="connsiteY43" fmla="*/ 181909 h 531614"/>
              <a:gd name="connsiteX44" fmla="*/ 231133 w 508798"/>
              <a:gd name="connsiteY44" fmla="*/ 193911 h 531614"/>
              <a:gd name="connsiteX45" fmla="*/ 219132 w 508798"/>
              <a:gd name="connsiteY45" fmla="*/ 205960 h 531614"/>
              <a:gd name="connsiteX46" fmla="*/ 186269 w 508798"/>
              <a:gd name="connsiteY46" fmla="*/ 205960 h 531614"/>
              <a:gd name="connsiteX47" fmla="*/ 186269 w 508798"/>
              <a:gd name="connsiteY47" fmla="*/ 238823 h 531614"/>
              <a:gd name="connsiteX48" fmla="*/ 174268 w 508798"/>
              <a:gd name="connsiteY48" fmla="*/ 250825 h 531614"/>
              <a:gd name="connsiteX49" fmla="*/ 162218 w 508798"/>
              <a:gd name="connsiteY49" fmla="*/ 238823 h 531614"/>
              <a:gd name="connsiteX50" fmla="*/ 162218 w 508798"/>
              <a:gd name="connsiteY50" fmla="*/ 205960 h 531614"/>
              <a:gd name="connsiteX51" fmla="*/ 129356 w 508798"/>
              <a:gd name="connsiteY51" fmla="*/ 205960 h 531614"/>
              <a:gd name="connsiteX52" fmla="*/ 117354 w 508798"/>
              <a:gd name="connsiteY52" fmla="*/ 193911 h 531614"/>
              <a:gd name="connsiteX53" fmla="*/ 129356 w 508798"/>
              <a:gd name="connsiteY53" fmla="*/ 181909 h 531614"/>
              <a:gd name="connsiteX54" fmla="*/ 162218 w 508798"/>
              <a:gd name="connsiteY54" fmla="*/ 181909 h 531614"/>
              <a:gd name="connsiteX55" fmla="*/ 162218 w 508798"/>
              <a:gd name="connsiteY55" fmla="*/ 149046 h 531614"/>
              <a:gd name="connsiteX56" fmla="*/ 174268 w 508798"/>
              <a:gd name="connsiteY56" fmla="*/ 136996 h 531614"/>
              <a:gd name="connsiteX57" fmla="*/ 120807 w 508798"/>
              <a:gd name="connsiteY57" fmla="*/ 32005 h 531614"/>
              <a:gd name="connsiteX58" fmla="*/ 31999 w 508798"/>
              <a:gd name="connsiteY58" fmla="*/ 120830 h 531614"/>
              <a:gd name="connsiteX59" fmla="*/ 31999 w 508798"/>
              <a:gd name="connsiteY59" fmla="*/ 410784 h 531614"/>
              <a:gd name="connsiteX60" fmla="*/ 120807 w 508798"/>
              <a:gd name="connsiteY60" fmla="*/ 499609 h 531614"/>
              <a:gd name="connsiteX61" fmla="*/ 387944 w 508798"/>
              <a:gd name="connsiteY61" fmla="*/ 499609 h 531614"/>
              <a:gd name="connsiteX62" fmla="*/ 476751 w 508798"/>
              <a:gd name="connsiteY62" fmla="*/ 410784 h 531614"/>
              <a:gd name="connsiteX63" fmla="*/ 476751 w 508798"/>
              <a:gd name="connsiteY63" fmla="*/ 120830 h 531614"/>
              <a:gd name="connsiteX64" fmla="*/ 387944 w 508798"/>
              <a:gd name="connsiteY64" fmla="*/ 32005 h 531614"/>
              <a:gd name="connsiteX65" fmla="*/ 120807 w 508798"/>
              <a:gd name="connsiteY65" fmla="*/ 0 h 531614"/>
              <a:gd name="connsiteX66" fmla="*/ 387944 w 508798"/>
              <a:gd name="connsiteY66" fmla="*/ 0 h 531614"/>
              <a:gd name="connsiteX67" fmla="*/ 508798 w 508798"/>
              <a:gd name="connsiteY67" fmla="*/ 120830 h 531614"/>
              <a:gd name="connsiteX68" fmla="*/ 508798 w 508798"/>
              <a:gd name="connsiteY68" fmla="*/ 410784 h 531614"/>
              <a:gd name="connsiteX69" fmla="*/ 387944 w 508798"/>
              <a:gd name="connsiteY69" fmla="*/ 531614 h 531614"/>
              <a:gd name="connsiteX70" fmla="*/ 120807 w 508798"/>
              <a:gd name="connsiteY70" fmla="*/ 531614 h 531614"/>
              <a:gd name="connsiteX71" fmla="*/ 0 w 508798"/>
              <a:gd name="connsiteY71" fmla="*/ 410784 h 531614"/>
              <a:gd name="connsiteX72" fmla="*/ 0 w 508798"/>
              <a:gd name="connsiteY72" fmla="*/ 120830 h 531614"/>
              <a:gd name="connsiteX73" fmla="*/ 120807 w 508798"/>
              <a:gd name="connsiteY73" fmla="*/ 0 h 53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508798" h="531614">
                <a:moveTo>
                  <a:pt x="308622" y="369369"/>
                </a:moveTo>
                <a:lnTo>
                  <a:pt x="379347" y="369369"/>
                </a:lnTo>
                <a:cubicBezTo>
                  <a:pt x="386015" y="369369"/>
                  <a:pt x="391349" y="374751"/>
                  <a:pt x="391444" y="381419"/>
                </a:cubicBezTo>
                <a:cubicBezTo>
                  <a:pt x="391444" y="388087"/>
                  <a:pt x="386015" y="393421"/>
                  <a:pt x="379395" y="393421"/>
                </a:cubicBezTo>
                <a:lnTo>
                  <a:pt x="308622" y="393421"/>
                </a:lnTo>
                <a:cubicBezTo>
                  <a:pt x="301954" y="393421"/>
                  <a:pt x="296572" y="387992"/>
                  <a:pt x="296572" y="381419"/>
                </a:cubicBezTo>
                <a:cubicBezTo>
                  <a:pt x="296572" y="374751"/>
                  <a:pt x="302002" y="369369"/>
                  <a:pt x="308622" y="369369"/>
                </a:cubicBezTo>
                <a:close/>
                <a:moveTo>
                  <a:pt x="135309" y="312931"/>
                </a:moveTo>
                <a:cubicBezTo>
                  <a:pt x="139977" y="308216"/>
                  <a:pt x="147597" y="308216"/>
                  <a:pt x="152264" y="312931"/>
                </a:cubicBezTo>
                <a:lnTo>
                  <a:pt x="174315" y="334983"/>
                </a:lnTo>
                <a:lnTo>
                  <a:pt x="196319" y="312931"/>
                </a:lnTo>
                <a:cubicBezTo>
                  <a:pt x="200986" y="308216"/>
                  <a:pt x="208606" y="308216"/>
                  <a:pt x="213321" y="312931"/>
                </a:cubicBezTo>
                <a:cubicBezTo>
                  <a:pt x="217941" y="317646"/>
                  <a:pt x="217941" y="325267"/>
                  <a:pt x="213416" y="329886"/>
                </a:cubicBezTo>
                <a:lnTo>
                  <a:pt x="191413" y="351938"/>
                </a:lnTo>
                <a:lnTo>
                  <a:pt x="213416" y="373942"/>
                </a:lnTo>
                <a:cubicBezTo>
                  <a:pt x="218131" y="378609"/>
                  <a:pt x="218131" y="386229"/>
                  <a:pt x="213416" y="390944"/>
                </a:cubicBezTo>
                <a:cubicBezTo>
                  <a:pt x="211035" y="393231"/>
                  <a:pt x="207987" y="394421"/>
                  <a:pt x="204891" y="394421"/>
                </a:cubicBezTo>
                <a:cubicBezTo>
                  <a:pt x="201796" y="394421"/>
                  <a:pt x="198700" y="393231"/>
                  <a:pt x="196414" y="390944"/>
                </a:cubicBezTo>
                <a:lnTo>
                  <a:pt x="174363" y="368893"/>
                </a:lnTo>
                <a:lnTo>
                  <a:pt x="152359" y="390944"/>
                </a:lnTo>
                <a:cubicBezTo>
                  <a:pt x="149978" y="393231"/>
                  <a:pt x="146930" y="394421"/>
                  <a:pt x="143834" y="394421"/>
                </a:cubicBezTo>
                <a:cubicBezTo>
                  <a:pt x="140739" y="394421"/>
                  <a:pt x="137643" y="393231"/>
                  <a:pt x="135309" y="390944"/>
                </a:cubicBezTo>
                <a:cubicBezTo>
                  <a:pt x="130594" y="386277"/>
                  <a:pt x="130594" y="378657"/>
                  <a:pt x="135309" y="373942"/>
                </a:cubicBezTo>
                <a:lnTo>
                  <a:pt x="157360" y="351938"/>
                </a:lnTo>
                <a:lnTo>
                  <a:pt x="135309" y="329886"/>
                </a:lnTo>
                <a:cubicBezTo>
                  <a:pt x="130594" y="325267"/>
                  <a:pt x="130594" y="317646"/>
                  <a:pt x="135309" y="312931"/>
                </a:cubicBezTo>
                <a:close/>
                <a:moveTo>
                  <a:pt x="308622" y="310597"/>
                </a:moveTo>
                <a:lnTo>
                  <a:pt x="379347" y="310597"/>
                </a:lnTo>
                <a:cubicBezTo>
                  <a:pt x="386015" y="310597"/>
                  <a:pt x="391444" y="315979"/>
                  <a:pt x="391444" y="322647"/>
                </a:cubicBezTo>
                <a:cubicBezTo>
                  <a:pt x="391444" y="329315"/>
                  <a:pt x="386015" y="334649"/>
                  <a:pt x="379395" y="334649"/>
                </a:cubicBezTo>
                <a:lnTo>
                  <a:pt x="308622" y="334649"/>
                </a:lnTo>
                <a:cubicBezTo>
                  <a:pt x="301954" y="334649"/>
                  <a:pt x="296572" y="329315"/>
                  <a:pt x="296572" y="322647"/>
                </a:cubicBezTo>
                <a:cubicBezTo>
                  <a:pt x="296572" y="315979"/>
                  <a:pt x="302002" y="310597"/>
                  <a:pt x="308622" y="310597"/>
                </a:cubicBezTo>
                <a:close/>
                <a:moveTo>
                  <a:pt x="308622" y="181909"/>
                </a:moveTo>
                <a:lnTo>
                  <a:pt x="379347" y="181909"/>
                </a:lnTo>
                <a:cubicBezTo>
                  <a:pt x="386015" y="181909"/>
                  <a:pt x="391444" y="187243"/>
                  <a:pt x="391444" y="193911"/>
                </a:cubicBezTo>
                <a:cubicBezTo>
                  <a:pt x="391444" y="200579"/>
                  <a:pt x="386015" y="205960"/>
                  <a:pt x="379395" y="205960"/>
                </a:cubicBezTo>
                <a:lnTo>
                  <a:pt x="308622" y="205960"/>
                </a:lnTo>
                <a:cubicBezTo>
                  <a:pt x="301954" y="205960"/>
                  <a:pt x="296572" y="200579"/>
                  <a:pt x="296572" y="193911"/>
                </a:cubicBezTo>
                <a:cubicBezTo>
                  <a:pt x="296572" y="187243"/>
                  <a:pt x="302002" y="181909"/>
                  <a:pt x="308622" y="181909"/>
                </a:cubicBezTo>
                <a:close/>
                <a:moveTo>
                  <a:pt x="174268" y="136996"/>
                </a:moveTo>
                <a:cubicBezTo>
                  <a:pt x="180935" y="136996"/>
                  <a:pt x="186269" y="142426"/>
                  <a:pt x="186269" y="149046"/>
                </a:cubicBezTo>
                <a:lnTo>
                  <a:pt x="186269" y="181909"/>
                </a:lnTo>
                <a:lnTo>
                  <a:pt x="219132" y="181909"/>
                </a:lnTo>
                <a:cubicBezTo>
                  <a:pt x="225752" y="181909"/>
                  <a:pt x="231133" y="187243"/>
                  <a:pt x="231133" y="193911"/>
                </a:cubicBezTo>
                <a:cubicBezTo>
                  <a:pt x="231133" y="200579"/>
                  <a:pt x="225752" y="205960"/>
                  <a:pt x="219132" y="205960"/>
                </a:cubicBezTo>
                <a:lnTo>
                  <a:pt x="186269" y="205960"/>
                </a:lnTo>
                <a:lnTo>
                  <a:pt x="186269" y="238823"/>
                </a:lnTo>
                <a:cubicBezTo>
                  <a:pt x="186269" y="245491"/>
                  <a:pt x="180935" y="250825"/>
                  <a:pt x="174268" y="250825"/>
                </a:cubicBezTo>
                <a:cubicBezTo>
                  <a:pt x="167600" y="250825"/>
                  <a:pt x="162218" y="245443"/>
                  <a:pt x="162218" y="238823"/>
                </a:cubicBezTo>
                <a:lnTo>
                  <a:pt x="162218" y="205960"/>
                </a:lnTo>
                <a:lnTo>
                  <a:pt x="129356" y="205960"/>
                </a:lnTo>
                <a:cubicBezTo>
                  <a:pt x="122688" y="205960"/>
                  <a:pt x="117354" y="200579"/>
                  <a:pt x="117354" y="193911"/>
                </a:cubicBezTo>
                <a:cubicBezTo>
                  <a:pt x="117354" y="187243"/>
                  <a:pt x="122736" y="181909"/>
                  <a:pt x="129356" y="181909"/>
                </a:cubicBezTo>
                <a:lnTo>
                  <a:pt x="162218" y="181909"/>
                </a:lnTo>
                <a:lnTo>
                  <a:pt x="162218" y="149046"/>
                </a:lnTo>
                <a:cubicBezTo>
                  <a:pt x="162218" y="142378"/>
                  <a:pt x="167600" y="136996"/>
                  <a:pt x="174268" y="136996"/>
                </a:cubicBezTo>
                <a:close/>
                <a:moveTo>
                  <a:pt x="120807" y="32005"/>
                </a:moveTo>
                <a:cubicBezTo>
                  <a:pt x="71808" y="32005"/>
                  <a:pt x="31999" y="71869"/>
                  <a:pt x="31999" y="120830"/>
                </a:cubicBezTo>
                <a:lnTo>
                  <a:pt x="31999" y="410784"/>
                </a:lnTo>
                <a:cubicBezTo>
                  <a:pt x="31999" y="459793"/>
                  <a:pt x="71808" y="499609"/>
                  <a:pt x="120807" y="499609"/>
                </a:cubicBezTo>
                <a:lnTo>
                  <a:pt x="387944" y="499609"/>
                </a:lnTo>
                <a:cubicBezTo>
                  <a:pt x="436943" y="499609"/>
                  <a:pt x="476751" y="459793"/>
                  <a:pt x="476751" y="410784"/>
                </a:cubicBezTo>
                <a:lnTo>
                  <a:pt x="476751" y="120830"/>
                </a:lnTo>
                <a:cubicBezTo>
                  <a:pt x="476751" y="71869"/>
                  <a:pt x="436943" y="32005"/>
                  <a:pt x="387944" y="32005"/>
                </a:cubicBezTo>
                <a:close/>
                <a:moveTo>
                  <a:pt x="120807" y="0"/>
                </a:moveTo>
                <a:lnTo>
                  <a:pt x="387944" y="0"/>
                </a:lnTo>
                <a:cubicBezTo>
                  <a:pt x="454561" y="0"/>
                  <a:pt x="508798" y="54247"/>
                  <a:pt x="508798" y="120830"/>
                </a:cubicBezTo>
                <a:lnTo>
                  <a:pt x="508798" y="410784"/>
                </a:lnTo>
                <a:cubicBezTo>
                  <a:pt x="508798" y="477415"/>
                  <a:pt x="454561" y="531614"/>
                  <a:pt x="387944" y="531614"/>
                </a:cubicBezTo>
                <a:lnTo>
                  <a:pt x="120807" y="531614"/>
                </a:lnTo>
                <a:cubicBezTo>
                  <a:pt x="54189" y="531614"/>
                  <a:pt x="0" y="477415"/>
                  <a:pt x="0" y="410784"/>
                </a:cubicBezTo>
                <a:lnTo>
                  <a:pt x="0" y="120830"/>
                </a:lnTo>
                <a:cubicBezTo>
                  <a:pt x="0" y="54247"/>
                  <a:pt x="54189" y="0"/>
                  <a:pt x="12080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1" name="Oval 25"/>
          <p:cNvSpPr/>
          <p:nvPr>
            <p:custDataLst>
              <p:tags r:id="rId11"/>
            </p:custDataLst>
          </p:nvPr>
        </p:nvSpPr>
        <p:spPr bwMode="auto">
          <a:xfrm>
            <a:off x="4731385" y="4029710"/>
            <a:ext cx="248920" cy="272415"/>
          </a:xfrm>
          <a:custGeom>
            <a:avLst/>
            <a:gdLst>
              <a:gd name="connsiteX0" fmla="*/ 106702 w 457115"/>
              <a:gd name="connsiteY0" fmla="*/ 316321 h 457115"/>
              <a:gd name="connsiteX1" fmla="*/ 228608 w 457115"/>
              <a:gd name="connsiteY1" fmla="*/ 316321 h 457115"/>
              <a:gd name="connsiteX2" fmla="*/ 243846 w 457115"/>
              <a:gd name="connsiteY2" fmla="*/ 331563 h 457115"/>
              <a:gd name="connsiteX3" fmla="*/ 228608 w 457115"/>
              <a:gd name="connsiteY3" fmla="*/ 346804 h 457115"/>
              <a:gd name="connsiteX4" fmla="*/ 106702 w 457115"/>
              <a:gd name="connsiteY4" fmla="*/ 346804 h 457115"/>
              <a:gd name="connsiteX5" fmla="*/ 91463 w 457115"/>
              <a:gd name="connsiteY5" fmla="*/ 331563 h 457115"/>
              <a:gd name="connsiteX6" fmla="*/ 106702 w 457115"/>
              <a:gd name="connsiteY6" fmla="*/ 316321 h 457115"/>
              <a:gd name="connsiteX7" fmla="*/ 376370 w 457115"/>
              <a:gd name="connsiteY7" fmla="*/ 278853 h 457115"/>
              <a:gd name="connsiteX8" fmla="*/ 381227 w 457115"/>
              <a:gd name="connsiteY8" fmla="*/ 285853 h 457115"/>
              <a:gd name="connsiteX9" fmla="*/ 381227 w 457115"/>
              <a:gd name="connsiteY9" fmla="*/ 377286 h 457115"/>
              <a:gd name="connsiteX10" fmla="*/ 373609 w 457115"/>
              <a:gd name="connsiteY10" fmla="*/ 384906 h 457115"/>
              <a:gd name="connsiteX11" fmla="*/ 282186 w 457115"/>
              <a:gd name="connsiteY11" fmla="*/ 384906 h 457115"/>
              <a:gd name="connsiteX12" fmla="*/ 276710 w 457115"/>
              <a:gd name="connsiteY12" fmla="*/ 371810 h 457115"/>
              <a:gd name="connsiteX13" fmla="*/ 368133 w 457115"/>
              <a:gd name="connsiteY13" fmla="*/ 280376 h 457115"/>
              <a:gd name="connsiteX14" fmla="*/ 376370 w 457115"/>
              <a:gd name="connsiteY14" fmla="*/ 278853 h 457115"/>
              <a:gd name="connsiteX15" fmla="*/ 106702 w 457115"/>
              <a:gd name="connsiteY15" fmla="*/ 215729 h 457115"/>
              <a:gd name="connsiteX16" fmla="*/ 350514 w 457115"/>
              <a:gd name="connsiteY16" fmla="*/ 215729 h 457115"/>
              <a:gd name="connsiteX17" fmla="*/ 365752 w 457115"/>
              <a:gd name="connsiteY17" fmla="*/ 230970 h 457115"/>
              <a:gd name="connsiteX18" fmla="*/ 350514 w 457115"/>
              <a:gd name="connsiteY18" fmla="*/ 246211 h 457115"/>
              <a:gd name="connsiteX19" fmla="*/ 106702 w 457115"/>
              <a:gd name="connsiteY19" fmla="*/ 246211 h 457115"/>
              <a:gd name="connsiteX20" fmla="*/ 91463 w 457115"/>
              <a:gd name="connsiteY20" fmla="*/ 230970 h 457115"/>
              <a:gd name="connsiteX21" fmla="*/ 106702 w 457115"/>
              <a:gd name="connsiteY21" fmla="*/ 215729 h 457115"/>
              <a:gd name="connsiteX22" fmla="*/ 106702 w 457115"/>
              <a:gd name="connsiteY22" fmla="*/ 115469 h 457115"/>
              <a:gd name="connsiteX23" fmla="*/ 350514 w 457115"/>
              <a:gd name="connsiteY23" fmla="*/ 115469 h 457115"/>
              <a:gd name="connsiteX24" fmla="*/ 365752 w 457115"/>
              <a:gd name="connsiteY24" fmla="*/ 130710 h 457115"/>
              <a:gd name="connsiteX25" fmla="*/ 350514 w 457115"/>
              <a:gd name="connsiteY25" fmla="*/ 145952 h 457115"/>
              <a:gd name="connsiteX26" fmla="*/ 106702 w 457115"/>
              <a:gd name="connsiteY26" fmla="*/ 145952 h 457115"/>
              <a:gd name="connsiteX27" fmla="*/ 91463 w 457115"/>
              <a:gd name="connsiteY27" fmla="*/ 130710 h 457115"/>
              <a:gd name="connsiteX28" fmla="*/ 106702 w 457115"/>
              <a:gd name="connsiteY28" fmla="*/ 115469 h 457115"/>
              <a:gd name="connsiteX29" fmla="*/ 76186 w 457115"/>
              <a:gd name="connsiteY29" fmla="*/ 30474 h 457115"/>
              <a:gd name="connsiteX30" fmla="*/ 30474 w 457115"/>
              <a:gd name="connsiteY30" fmla="*/ 76186 h 457115"/>
              <a:gd name="connsiteX31" fmla="*/ 30474 w 457115"/>
              <a:gd name="connsiteY31" fmla="*/ 380929 h 457115"/>
              <a:gd name="connsiteX32" fmla="*/ 76186 w 457115"/>
              <a:gd name="connsiteY32" fmla="*/ 426641 h 457115"/>
              <a:gd name="connsiteX33" fmla="*/ 380929 w 457115"/>
              <a:gd name="connsiteY33" fmla="*/ 426641 h 457115"/>
              <a:gd name="connsiteX34" fmla="*/ 426641 w 457115"/>
              <a:gd name="connsiteY34" fmla="*/ 380929 h 457115"/>
              <a:gd name="connsiteX35" fmla="*/ 426641 w 457115"/>
              <a:gd name="connsiteY35" fmla="*/ 76186 h 457115"/>
              <a:gd name="connsiteX36" fmla="*/ 380929 w 457115"/>
              <a:gd name="connsiteY36" fmla="*/ 30474 h 457115"/>
              <a:gd name="connsiteX37" fmla="*/ 76186 w 457115"/>
              <a:gd name="connsiteY37" fmla="*/ 0 h 457115"/>
              <a:gd name="connsiteX38" fmla="*/ 380929 w 457115"/>
              <a:gd name="connsiteY38" fmla="*/ 0 h 457115"/>
              <a:gd name="connsiteX39" fmla="*/ 457115 w 457115"/>
              <a:gd name="connsiteY39" fmla="*/ 76186 h 457115"/>
              <a:gd name="connsiteX40" fmla="*/ 457115 w 457115"/>
              <a:gd name="connsiteY40" fmla="*/ 380929 h 457115"/>
              <a:gd name="connsiteX41" fmla="*/ 380929 w 457115"/>
              <a:gd name="connsiteY41" fmla="*/ 457115 h 457115"/>
              <a:gd name="connsiteX42" fmla="*/ 76186 w 457115"/>
              <a:gd name="connsiteY42" fmla="*/ 457115 h 457115"/>
              <a:gd name="connsiteX43" fmla="*/ 0 w 457115"/>
              <a:gd name="connsiteY43" fmla="*/ 380929 h 457115"/>
              <a:gd name="connsiteX44" fmla="*/ 0 w 457115"/>
              <a:gd name="connsiteY44" fmla="*/ 76186 h 457115"/>
              <a:gd name="connsiteX45" fmla="*/ 76186 w 457115"/>
              <a:gd name="connsiteY45" fmla="*/ 0 h 45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457115" h="457115">
                <a:moveTo>
                  <a:pt x="106702" y="316321"/>
                </a:moveTo>
                <a:lnTo>
                  <a:pt x="228608" y="316321"/>
                </a:lnTo>
                <a:cubicBezTo>
                  <a:pt x="237036" y="316321"/>
                  <a:pt x="243846" y="323132"/>
                  <a:pt x="243846" y="331563"/>
                </a:cubicBezTo>
                <a:cubicBezTo>
                  <a:pt x="243846" y="339993"/>
                  <a:pt x="237036" y="346804"/>
                  <a:pt x="228608" y="346804"/>
                </a:cubicBezTo>
                <a:lnTo>
                  <a:pt x="106702" y="346804"/>
                </a:lnTo>
                <a:cubicBezTo>
                  <a:pt x="98273" y="346804"/>
                  <a:pt x="91463" y="339993"/>
                  <a:pt x="91463" y="331563"/>
                </a:cubicBezTo>
                <a:cubicBezTo>
                  <a:pt x="91463" y="323132"/>
                  <a:pt x="98273" y="316321"/>
                  <a:pt x="106702" y="316321"/>
                </a:cubicBezTo>
                <a:close/>
                <a:moveTo>
                  <a:pt x="376370" y="278853"/>
                </a:moveTo>
                <a:cubicBezTo>
                  <a:pt x="379275" y="279996"/>
                  <a:pt x="381227" y="282758"/>
                  <a:pt x="381227" y="285853"/>
                </a:cubicBezTo>
                <a:lnTo>
                  <a:pt x="381227" y="377286"/>
                </a:lnTo>
                <a:cubicBezTo>
                  <a:pt x="381227" y="381524"/>
                  <a:pt x="377847" y="384906"/>
                  <a:pt x="373609" y="384906"/>
                </a:cubicBezTo>
                <a:lnTo>
                  <a:pt x="282186" y="384906"/>
                </a:lnTo>
                <a:cubicBezTo>
                  <a:pt x="275234" y="385096"/>
                  <a:pt x="271710" y="376619"/>
                  <a:pt x="276710" y="371810"/>
                </a:cubicBezTo>
                <a:lnTo>
                  <a:pt x="368133" y="280376"/>
                </a:lnTo>
                <a:cubicBezTo>
                  <a:pt x="370323" y="278281"/>
                  <a:pt x="373561" y="277662"/>
                  <a:pt x="376370" y="278853"/>
                </a:cubicBezTo>
                <a:close/>
                <a:moveTo>
                  <a:pt x="106702" y="215729"/>
                </a:moveTo>
                <a:lnTo>
                  <a:pt x="350514" y="215729"/>
                </a:lnTo>
                <a:cubicBezTo>
                  <a:pt x="358943" y="215729"/>
                  <a:pt x="365752" y="222539"/>
                  <a:pt x="365752" y="230970"/>
                </a:cubicBezTo>
                <a:cubicBezTo>
                  <a:pt x="365752" y="239400"/>
                  <a:pt x="358943" y="246211"/>
                  <a:pt x="350514" y="246211"/>
                </a:cubicBezTo>
                <a:lnTo>
                  <a:pt x="106702" y="246211"/>
                </a:lnTo>
                <a:cubicBezTo>
                  <a:pt x="98273" y="246211"/>
                  <a:pt x="91463" y="239400"/>
                  <a:pt x="91463" y="230970"/>
                </a:cubicBezTo>
                <a:cubicBezTo>
                  <a:pt x="91463" y="222539"/>
                  <a:pt x="98273" y="215729"/>
                  <a:pt x="106702" y="215729"/>
                </a:cubicBezTo>
                <a:close/>
                <a:moveTo>
                  <a:pt x="106702" y="115469"/>
                </a:moveTo>
                <a:lnTo>
                  <a:pt x="350514" y="115469"/>
                </a:lnTo>
                <a:cubicBezTo>
                  <a:pt x="358943" y="115469"/>
                  <a:pt x="365752" y="122280"/>
                  <a:pt x="365752" y="130710"/>
                </a:cubicBezTo>
                <a:cubicBezTo>
                  <a:pt x="365752" y="139093"/>
                  <a:pt x="358943" y="145952"/>
                  <a:pt x="350514" y="145952"/>
                </a:cubicBezTo>
                <a:lnTo>
                  <a:pt x="106702" y="145952"/>
                </a:lnTo>
                <a:cubicBezTo>
                  <a:pt x="98273" y="145952"/>
                  <a:pt x="91463" y="139093"/>
                  <a:pt x="91463" y="130710"/>
                </a:cubicBezTo>
                <a:cubicBezTo>
                  <a:pt x="91463" y="122280"/>
                  <a:pt x="98273" y="115469"/>
                  <a:pt x="106702" y="115469"/>
                </a:cubicBezTo>
                <a:close/>
                <a:moveTo>
                  <a:pt x="76186" y="30474"/>
                </a:moveTo>
                <a:cubicBezTo>
                  <a:pt x="50949" y="30474"/>
                  <a:pt x="30474" y="50949"/>
                  <a:pt x="30474" y="76186"/>
                </a:cubicBezTo>
                <a:lnTo>
                  <a:pt x="30474" y="380929"/>
                </a:lnTo>
                <a:cubicBezTo>
                  <a:pt x="30474" y="406166"/>
                  <a:pt x="50949" y="426641"/>
                  <a:pt x="76186" y="426641"/>
                </a:cubicBezTo>
                <a:lnTo>
                  <a:pt x="380929" y="426641"/>
                </a:lnTo>
                <a:cubicBezTo>
                  <a:pt x="406166" y="426641"/>
                  <a:pt x="426641" y="406166"/>
                  <a:pt x="426641" y="380929"/>
                </a:cubicBezTo>
                <a:lnTo>
                  <a:pt x="426641" y="76186"/>
                </a:lnTo>
                <a:cubicBezTo>
                  <a:pt x="426641" y="50949"/>
                  <a:pt x="406166" y="30474"/>
                  <a:pt x="380929" y="30474"/>
                </a:cubicBezTo>
                <a:close/>
                <a:moveTo>
                  <a:pt x="76186" y="0"/>
                </a:moveTo>
                <a:lnTo>
                  <a:pt x="380929" y="0"/>
                </a:lnTo>
                <a:cubicBezTo>
                  <a:pt x="423022" y="0"/>
                  <a:pt x="457115" y="34093"/>
                  <a:pt x="457115" y="76186"/>
                </a:cubicBezTo>
                <a:lnTo>
                  <a:pt x="457115" y="380929"/>
                </a:lnTo>
                <a:cubicBezTo>
                  <a:pt x="457115" y="423022"/>
                  <a:pt x="423022" y="457115"/>
                  <a:pt x="380929" y="457115"/>
                </a:cubicBezTo>
                <a:lnTo>
                  <a:pt x="76186" y="457115"/>
                </a:lnTo>
                <a:cubicBezTo>
                  <a:pt x="34093" y="457115"/>
                  <a:pt x="0" y="423022"/>
                  <a:pt x="0" y="380929"/>
                </a:cubicBezTo>
                <a:lnTo>
                  <a:pt x="0" y="76186"/>
                </a:lnTo>
                <a:cubicBezTo>
                  <a:pt x="0" y="34093"/>
                  <a:pt x="34093" y="0"/>
                  <a:pt x="76186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32" name="Oval 1"/>
          <p:cNvSpPr/>
          <p:nvPr>
            <p:custDataLst>
              <p:tags r:id="rId12"/>
            </p:custDataLst>
          </p:nvPr>
        </p:nvSpPr>
        <p:spPr bwMode="auto">
          <a:xfrm>
            <a:off x="4731385" y="2978150"/>
            <a:ext cx="238760" cy="272415"/>
          </a:xfrm>
          <a:custGeom>
            <a:avLst/>
            <a:gdLst>
              <a:gd name="connsiteX0" fmla="*/ 308622 w 508798"/>
              <a:gd name="connsiteY0" fmla="*/ 369369 h 531614"/>
              <a:gd name="connsiteX1" fmla="*/ 379347 w 508798"/>
              <a:gd name="connsiteY1" fmla="*/ 369369 h 531614"/>
              <a:gd name="connsiteX2" fmla="*/ 391444 w 508798"/>
              <a:gd name="connsiteY2" fmla="*/ 381419 h 531614"/>
              <a:gd name="connsiteX3" fmla="*/ 379395 w 508798"/>
              <a:gd name="connsiteY3" fmla="*/ 393421 h 531614"/>
              <a:gd name="connsiteX4" fmla="*/ 308622 w 508798"/>
              <a:gd name="connsiteY4" fmla="*/ 393421 h 531614"/>
              <a:gd name="connsiteX5" fmla="*/ 296572 w 508798"/>
              <a:gd name="connsiteY5" fmla="*/ 381419 h 531614"/>
              <a:gd name="connsiteX6" fmla="*/ 308622 w 508798"/>
              <a:gd name="connsiteY6" fmla="*/ 369369 h 531614"/>
              <a:gd name="connsiteX7" fmla="*/ 135309 w 508798"/>
              <a:gd name="connsiteY7" fmla="*/ 312931 h 531614"/>
              <a:gd name="connsiteX8" fmla="*/ 152264 w 508798"/>
              <a:gd name="connsiteY8" fmla="*/ 312931 h 531614"/>
              <a:gd name="connsiteX9" fmla="*/ 174315 w 508798"/>
              <a:gd name="connsiteY9" fmla="*/ 334983 h 531614"/>
              <a:gd name="connsiteX10" fmla="*/ 196319 w 508798"/>
              <a:gd name="connsiteY10" fmla="*/ 312931 h 531614"/>
              <a:gd name="connsiteX11" fmla="*/ 213321 w 508798"/>
              <a:gd name="connsiteY11" fmla="*/ 312931 h 531614"/>
              <a:gd name="connsiteX12" fmla="*/ 213416 w 508798"/>
              <a:gd name="connsiteY12" fmla="*/ 329886 h 531614"/>
              <a:gd name="connsiteX13" fmla="*/ 191413 w 508798"/>
              <a:gd name="connsiteY13" fmla="*/ 351938 h 531614"/>
              <a:gd name="connsiteX14" fmla="*/ 213416 w 508798"/>
              <a:gd name="connsiteY14" fmla="*/ 373942 h 531614"/>
              <a:gd name="connsiteX15" fmla="*/ 213416 w 508798"/>
              <a:gd name="connsiteY15" fmla="*/ 390944 h 531614"/>
              <a:gd name="connsiteX16" fmla="*/ 204891 w 508798"/>
              <a:gd name="connsiteY16" fmla="*/ 394421 h 531614"/>
              <a:gd name="connsiteX17" fmla="*/ 196414 w 508798"/>
              <a:gd name="connsiteY17" fmla="*/ 390944 h 531614"/>
              <a:gd name="connsiteX18" fmla="*/ 174363 w 508798"/>
              <a:gd name="connsiteY18" fmla="*/ 368893 h 531614"/>
              <a:gd name="connsiteX19" fmla="*/ 152359 w 508798"/>
              <a:gd name="connsiteY19" fmla="*/ 390944 h 531614"/>
              <a:gd name="connsiteX20" fmla="*/ 143834 w 508798"/>
              <a:gd name="connsiteY20" fmla="*/ 394421 h 531614"/>
              <a:gd name="connsiteX21" fmla="*/ 135309 w 508798"/>
              <a:gd name="connsiteY21" fmla="*/ 390944 h 531614"/>
              <a:gd name="connsiteX22" fmla="*/ 135309 w 508798"/>
              <a:gd name="connsiteY22" fmla="*/ 373942 h 531614"/>
              <a:gd name="connsiteX23" fmla="*/ 157360 w 508798"/>
              <a:gd name="connsiteY23" fmla="*/ 351938 h 531614"/>
              <a:gd name="connsiteX24" fmla="*/ 135309 w 508798"/>
              <a:gd name="connsiteY24" fmla="*/ 329886 h 531614"/>
              <a:gd name="connsiteX25" fmla="*/ 135309 w 508798"/>
              <a:gd name="connsiteY25" fmla="*/ 312931 h 531614"/>
              <a:gd name="connsiteX26" fmla="*/ 308622 w 508798"/>
              <a:gd name="connsiteY26" fmla="*/ 310597 h 531614"/>
              <a:gd name="connsiteX27" fmla="*/ 379347 w 508798"/>
              <a:gd name="connsiteY27" fmla="*/ 310597 h 531614"/>
              <a:gd name="connsiteX28" fmla="*/ 391444 w 508798"/>
              <a:gd name="connsiteY28" fmla="*/ 322647 h 531614"/>
              <a:gd name="connsiteX29" fmla="*/ 379395 w 508798"/>
              <a:gd name="connsiteY29" fmla="*/ 334649 h 531614"/>
              <a:gd name="connsiteX30" fmla="*/ 308622 w 508798"/>
              <a:gd name="connsiteY30" fmla="*/ 334649 h 531614"/>
              <a:gd name="connsiteX31" fmla="*/ 296572 w 508798"/>
              <a:gd name="connsiteY31" fmla="*/ 322647 h 531614"/>
              <a:gd name="connsiteX32" fmla="*/ 308622 w 508798"/>
              <a:gd name="connsiteY32" fmla="*/ 310597 h 531614"/>
              <a:gd name="connsiteX33" fmla="*/ 308622 w 508798"/>
              <a:gd name="connsiteY33" fmla="*/ 181909 h 531614"/>
              <a:gd name="connsiteX34" fmla="*/ 379347 w 508798"/>
              <a:gd name="connsiteY34" fmla="*/ 181909 h 531614"/>
              <a:gd name="connsiteX35" fmla="*/ 391444 w 508798"/>
              <a:gd name="connsiteY35" fmla="*/ 193911 h 531614"/>
              <a:gd name="connsiteX36" fmla="*/ 379395 w 508798"/>
              <a:gd name="connsiteY36" fmla="*/ 205960 h 531614"/>
              <a:gd name="connsiteX37" fmla="*/ 308622 w 508798"/>
              <a:gd name="connsiteY37" fmla="*/ 205960 h 531614"/>
              <a:gd name="connsiteX38" fmla="*/ 296572 w 508798"/>
              <a:gd name="connsiteY38" fmla="*/ 193911 h 531614"/>
              <a:gd name="connsiteX39" fmla="*/ 308622 w 508798"/>
              <a:gd name="connsiteY39" fmla="*/ 181909 h 531614"/>
              <a:gd name="connsiteX40" fmla="*/ 174268 w 508798"/>
              <a:gd name="connsiteY40" fmla="*/ 136996 h 531614"/>
              <a:gd name="connsiteX41" fmla="*/ 186269 w 508798"/>
              <a:gd name="connsiteY41" fmla="*/ 149046 h 531614"/>
              <a:gd name="connsiteX42" fmla="*/ 186269 w 508798"/>
              <a:gd name="connsiteY42" fmla="*/ 181909 h 531614"/>
              <a:gd name="connsiteX43" fmla="*/ 219132 w 508798"/>
              <a:gd name="connsiteY43" fmla="*/ 181909 h 531614"/>
              <a:gd name="connsiteX44" fmla="*/ 231133 w 508798"/>
              <a:gd name="connsiteY44" fmla="*/ 193911 h 531614"/>
              <a:gd name="connsiteX45" fmla="*/ 219132 w 508798"/>
              <a:gd name="connsiteY45" fmla="*/ 205960 h 531614"/>
              <a:gd name="connsiteX46" fmla="*/ 186269 w 508798"/>
              <a:gd name="connsiteY46" fmla="*/ 205960 h 531614"/>
              <a:gd name="connsiteX47" fmla="*/ 186269 w 508798"/>
              <a:gd name="connsiteY47" fmla="*/ 238823 h 531614"/>
              <a:gd name="connsiteX48" fmla="*/ 174268 w 508798"/>
              <a:gd name="connsiteY48" fmla="*/ 250825 h 531614"/>
              <a:gd name="connsiteX49" fmla="*/ 162218 w 508798"/>
              <a:gd name="connsiteY49" fmla="*/ 238823 h 531614"/>
              <a:gd name="connsiteX50" fmla="*/ 162218 w 508798"/>
              <a:gd name="connsiteY50" fmla="*/ 205960 h 531614"/>
              <a:gd name="connsiteX51" fmla="*/ 129356 w 508798"/>
              <a:gd name="connsiteY51" fmla="*/ 205960 h 531614"/>
              <a:gd name="connsiteX52" fmla="*/ 117354 w 508798"/>
              <a:gd name="connsiteY52" fmla="*/ 193911 h 531614"/>
              <a:gd name="connsiteX53" fmla="*/ 129356 w 508798"/>
              <a:gd name="connsiteY53" fmla="*/ 181909 h 531614"/>
              <a:gd name="connsiteX54" fmla="*/ 162218 w 508798"/>
              <a:gd name="connsiteY54" fmla="*/ 181909 h 531614"/>
              <a:gd name="connsiteX55" fmla="*/ 162218 w 508798"/>
              <a:gd name="connsiteY55" fmla="*/ 149046 h 531614"/>
              <a:gd name="connsiteX56" fmla="*/ 174268 w 508798"/>
              <a:gd name="connsiteY56" fmla="*/ 136996 h 531614"/>
              <a:gd name="connsiteX57" fmla="*/ 120807 w 508798"/>
              <a:gd name="connsiteY57" fmla="*/ 32005 h 531614"/>
              <a:gd name="connsiteX58" fmla="*/ 31999 w 508798"/>
              <a:gd name="connsiteY58" fmla="*/ 120830 h 531614"/>
              <a:gd name="connsiteX59" fmla="*/ 31999 w 508798"/>
              <a:gd name="connsiteY59" fmla="*/ 410784 h 531614"/>
              <a:gd name="connsiteX60" fmla="*/ 120807 w 508798"/>
              <a:gd name="connsiteY60" fmla="*/ 499609 h 531614"/>
              <a:gd name="connsiteX61" fmla="*/ 387944 w 508798"/>
              <a:gd name="connsiteY61" fmla="*/ 499609 h 531614"/>
              <a:gd name="connsiteX62" fmla="*/ 476751 w 508798"/>
              <a:gd name="connsiteY62" fmla="*/ 410784 h 531614"/>
              <a:gd name="connsiteX63" fmla="*/ 476751 w 508798"/>
              <a:gd name="connsiteY63" fmla="*/ 120830 h 531614"/>
              <a:gd name="connsiteX64" fmla="*/ 387944 w 508798"/>
              <a:gd name="connsiteY64" fmla="*/ 32005 h 531614"/>
              <a:gd name="connsiteX65" fmla="*/ 120807 w 508798"/>
              <a:gd name="connsiteY65" fmla="*/ 0 h 531614"/>
              <a:gd name="connsiteX66" fmla="*/ 387944 w 508798"/>
              <a:gd name="connsiteY66" fmla="*/ 0 h 531614"/>
              <a:gd name="connsiteX67" fmla="*/ 508798 w 508798"/>
              <a:gd name="connsiteY67" fmla="*/ 120830 h 531614"/>
              <a:gd name="connsiteX68" fmla="*/ 508798 w 508798"/>
              <a:gd name="connsiteY68" fmla="*/ 410784 h 531614"/>
              <a:gd name="connsiteX69" fmla="*/ 387944 w 508798"/>
              <a:gd name="connsiteY69" fmla="*/ 531614 h 531614"/>
              <a:gd name="connsiteX70" fmla="*/ 120807 w 508798"/>
              <a:gd name="connsiteY70" fmla="*/ 531614 h 531614"/>
              <a:gd name="connsiteX71" fmla="*/ 0 w 508798"/>
              <a:gd name="connsiteY71" fmla="*/ 410784 h 531614"/>
              <a:gd name="connsiteX72" fmla="*/ 0 w 508798"/>
              <a:gd name="connsiteY72" fmla="*/ 120830 h 531614"/>
              <a:gd name="connsiteX73" fmla="*/ 120807 w 508798"/>
              <a:gd name="connsiteY73" fmla="*/ 0 h 531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508798" h="531614">
                <a:moveTo>
                  <a:pt x="308622" y="369369"/>
                </a:moveTo>
                <a:lnTo>
                  <a:pt x="379347" y="369369"/>
                </a:lnTo>
                <a:cubicBezTo>
                  <a:pt x="386015" y="369369"/>
                  <a:pt x="391349" y="374751"/>
                  <a:pt x="391444" y="381419"/>
                </a:cubicBezTo>
                <a:cubicBezTo>
                  <a:pt x="391444" y="388087"/>
                  <a:pt x="386015" y="393421"/>
                  <a:pt x="379395" y="393421"/>
                </a:cubicBezTo>
                <a:lnTo>
                  <a:pt x="308622" y="393421"/>
                </a:lnTo>
                <a:cubicBezTo>
                  <a:pt x="301954" y="393421"/>
                  <a:pt x="296572" y="387992"/>
                  <a:pt x="296572" y="381419"/>
                </a:cubicBezTo>
                <a:cubicBezTo>
                  <a:pt x="296572" y="374751"/>
                  <a:pt x="302002" y="369369"/>
                  <a:pt x="308622" y="369369"/>
                </a:cubicBezTo>
                <a:close/>
                <a:moveTo>
                  <a:pt x="135309" y="312931"/>
                </a:moveTo>
                <a:cubicBezTo>
                  <a:pt x="139977" y="308216"/>
                  <a:pt x="147597" y="308216"/>
                  <a:pt x="152264" y="312931"/>
                </a:cubicBezTo>
                <a:lnTo>
                  <a:pt x="174315" y="334983"/>
                </a:lnTo>
                <a:lnTo>
                  <a:pt x="196319" y="312931"/>
                </a:lnTo>
                <a:cubicBezTo>
                  <a:pt x="200986" y="308216"/>
                  <a:pt x="208606" y="308216"/>
                  <a:pt x="213321" y="312931"/>
                </a:cubicBezTo>
                <a:cubicBezTo>
                  <a:pt x="217941" y="317646"/>
                  <a:pt x="217941" y="325267"/>
                  <a:pt x="213416" y="329886"/>
                </a:cubicBezTo>
                <a:lnTo>
                  <a:pt x="191413" y="351938"/>
                </a:lnTo>
                <a:lnTo>
                  <a:pt x="213416" y="373942"/>
                </a:lnTo>
                <a:cubicBezTo>
                  <a:pt x="218131" y="378609"/>
                  <a:pt x="218131" y="386229"/>
                  <a:pt x="213416" y="390944"/>
                </a:cubicBezTo>
                <a:cubicBezTo>
                  <a:pt x="211035" y="393231"/>
                  <a:pt x="207987" y="394421"/>
                  <a:pt x="204891" y="394421"/>
                </a:cubicBezTo>
                <a:cubicBezTo>
                  <a:pt x="201796" y="394421"/>
                  <a:pt x="198700" y="393231"/>
                  <a:pt x="196414" y="390944"/>
                </a:cubicBezTo>
                <a:lnTo>
                  <a:pt x="174363" y="368893"/>
                </a:lnTo>
                <a:lnTo>
                  <a:pt x="152359" y="390944"/>
                </a:lnTo>
                <a:cubicBezTo>
                  <a:pt x="149978" y="393231"/>
                  <a:pt x="146930" y="394421"/>
                  <a:pt x="143834" y="394421"/>
                </a:cubicBezTo>
                <a:cubicBezTo>
                  <a:pt x="140739" y="394421"/>
                  <a:pt x="137643" y="393231"/>
                  <a:pt x="135309" y="390944"/>
                </a:cubicBezTo>
                <a:cubicBezTo>
                  <a:pt x="130594" y="386277"/>
                  <a:pt x="130594" y="378657"/>
                  <a:pt x="135309" y="373942"/>
                </a:cubicBezTo>
                <a:lnTo>
                  <a:pt x="157360" y="351938"/>
                </a:lnTo>
                <a:lnTo>
                  <a:pt x="135309" y="329886"/>
                </a:lnTo>
                <a:cubicBezTo>
                  <a:pt x="130594" y="325267"/>
                  <a:pt x="130594" y="317646"/>
                  <a:pt x="135309" y="312931"/>
                </a:cubicBezTo>
                <a:close/>
                <a:moveTo>
                  <a:pt x="308622" y="310597"/>
                </a:moveTo>
                <a:lnTo>
                  <a:pt x="379347" y="310597"/>
                </a:lnTo>
                <a:cubicBezTo>
                  <a:pt x="386015" y="310597"/>
                  <a:pt x="391444" y="315979"/>
                  <a:pt x="391444" y="322647"/>
                </a:cubicBezTo>
                <a:cubicBezTo>
                  <a:pt x="391444" y="329315"/>
                  <a:pt x="386015" y="334649"/>
                  <a:pt x="379395" y="334649"/>
                </a:cubicBezTo>
                <a:lnTo>
                  <a:pt x="308622" y="334649"/>
                </a:lnTo>
                <a:cubicBezTo>
                  <a:pt x="301954" y="334649"/>
                  <a:pt x="296572" y="329315"/>
                  <a:pt x="296572" y="322647"/>
                </a:cubicBezTo>
                <a:cubicBezTo>
                  <a:pt x="296572" y="315979"/>
                  <a:pt x="302002" y="310597"/>
                  <a:pt x="308622" y="310597"/>
                </a:cubicBezTo>
                <a:close/>
                <a:moveTo>
                  <a:pt x="308622" y="181909"/>
                </a:moveTo>
                <a:lnTo>
                  <a:pt x="379347" y="181909"/>
                </a:lnTo>
                <a:cubicBezTo>
                  <a:pt x="386015" y="181909"/>
                  <a:pt x="391444" y="187243"/>
                  <a:pt x="391444" y="193911"/>
                </a:cubicBezTo>
                <a:cubicBezTo>
                  <a:pt x="391444" y="200579"/>
                  <a:pt x="386015" y="205960"/>
                  <a:pt x="379395" y="205960"/>
                </a:cubicBezTo>
                <a:lnTo>
                  <a:pt x="308622" y="205960"/>
                </a:lnTo>
                <a:cubicBezTo>
                  <a:pt x="301954" y="205960"/>
                  <a:pt x="296572" y="200579"/>
                  <a:pt x="296572" y="193911"/>
                </a:cubicBezTo>
                <a:cubicBezTo>
                  <a:pt x="296572" y="187243"/>
                  <a:pt x="302002" y="181909"/>
                  <a:pt x="308622" y="181909"/>
                </a:cubicBezTo>
                <a:close/>
                <a:moveTo>
                  <a:pt x="174268" y="136996"/>
                </a:moveTo>
                <a:cubicBezTo>
                  <a:pt x="180935" y="136996"/>
                  <a:pt x="186269" y="142426"/>
                  <a:pt x="186269" y="149046"/>
                </a:cubicBezTo>
                <a:lnTo>
                  <a:pt x="186269" y="181909"/>
                </a:lnTo>
                <a:lnTo>
                  <a:pt x="219132" y="181909"/>
                </a:lnTo>
                <a:cubicBezTo>
                  <a:pt x="225752" y="181909"/>
                  <a:pt x="231133" y="187243"/>
                  <a:pt x="231133" y="193911"/>
                </a:cubicBezTo>
                <a:cubicBezTo>
                  <a:pt x="231133" y="200579"/>
                  <a:pt x="225752" y="205960"/>
                  <a:pt x="219132" y="205960"/>
                </a:cubicBezTo>
                <a:lnTo>
                  <a:pt x="186269" y="205960"/>
                </a:lnTo>
                <a:lnTo>
                  <a:pt x="186269" y="238823"/>
                </a:lnTo>
                <a:cubicBezTo>
                  <a:pt x="186269" y="245491"/>
                  <a:pt x="180935" y="250825"/>
                  <a:pt x="174268" y="250825"/>
                </a:cubicBezTo>
                <a:cubicBezTo>
                  <a:pt x="167600" y="250825"/>
                  <a:pt x="162218" y="245443"/>
                  <a:pt x="162218" y="238823"/>
                </a:cubicBezTo>
                <a:lnTo>
                  <a:pt x="162218" y="205960"/>
                </a:lnTo>
                <a:lnTo>
                  <a:pt x="129356" y="205960"/>
                </a:lnTo>
                <a:cubicBezTo>
                  <a:pt x="122688" y="205960"/>
                  <a:pt x="117354" y="200579"/>
                  <a:pt x="117354" y="193911"/>
                </a:cubicBezTo>
                <a:cubicBezTo>
                  <a:pt x="117354" y="187243"/>
                  <a:pt x="122736" y="181909"/>
                  <a:pt x="129356" y="181909"/>
                </a:cubicBezTo>
                <a:lnTo>
                  <a:pt x="162218" y="181909"/>
                </a:lnTo>
                <a:lnTo>
                  <a:pt x="162218" y="149046"/>
                </a:lnTo>
                <a:cubicBezTo>
                  <a:pt x="162218" y="142378"/>
                  <a:pt x="167600" y="136996"/>
                  <a:pt x="174268" y="136996"/>
                </a:cubicBezTo>
                <a:close/>
                <a:moveTo>
                  <a:pt x="120807" y="32005"/>
                </a:moveTo>
                <a:cubicBezTo>
                  <a:pt x="71808" y="32005"/>
                  <a:pt x="31999" y="71869"/>
                  <a:pt x="31999" y="120830"/>
                </a:cubicBezTo>
                <a:lnTo>
                  <a:pt x="31999" y="410784"/>
                </a:lnTo>
                <a:cubicBezTo>
                  <a:pt x="31999" y="459793"/>
                  <a:pt x="71808" y="499609"/>
                  <a:pt x="120807" y="499609"/>
                </a:cubicBezTo>
                <a:lnTo>
                  <a:pt x="387944" y="499609"/>
                </a:lnTo>
                <a:cubicBezTo>
                  <a:pt x="436943" y="499609"/>
                  <a:pt x="476751" y="459793"/>
                  <a:pt x="476751" y="410784"/>
                </a:cubicBezTo>
                <a:lnTo>
                  <a:pt x="476751" y="120830"/>
                </a:lnTo>
                <a:cubicBezTo>
                  <a:pt x="476751" y="71869"/>
                  <a:pt x="436943" y="32005"/>
                  <a:pt x="387944" y="32005"/>
                </a:cubicBezTo>
                <a:close/>
                <a:moveTo>
                  <a:pt x="120807" y="0"/>
                </a:moveTo>
                <a:lnTo>
                  <a:pt x="387944" y="0"/>
                </a:lnTo>
                <a:cubicBezTo>
                  <a:pt x="454561" y="0"/>
                  <a:pt x="508798" y="54247"/>
                  <a:pt x="508798" y="120830"/>
                </a:cubicBezTo>
                <a:lnTo>
                  <a:pt x="508798" y="410784"/>
                </a:lnTo>
                <a:cubicBezTo>
                  <a:pt x="508798" y="477415"/>
                  <a:pt x="454561" y="531614"/>
                  <a:pt x="387944" y="531614"/>
                </a:cubicBezTo>
                <a:lnTo>
                  <a:pt x="120807" y="531614"/>
                </a:lnTo>
                <a:cubicBezTo>
                  <a:pt x="54189" y="531614"/>
                  <a:pt x="0" y="477415"/>
                  <a:pt x="0" y="410784"/>
                </a:cubicBezTo>
                <a:lnTo>
                  <a:pt x="0" y="120830"/>
                </a:lnTo>
                <a:cubicBezTo>
                  <a:pt x="0" y="54247"/>
                  <a:pt x="54189" y="0"/>
                  <a:pt x="12080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2" name="Text Box 11"/>
          <p:cNvSpPr txBox="1"/>
          <p:nvPr/>
        </p:nvSpPr>
        <p:spPr>
          <a:xfrm>
            <a:off x="3048000" y="3244850"/>
            <a:ext cx="6096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n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</a:endParaRPr>
          </a:p>
        </p:txBody>
      </p:sp>
      <p:sp>
        <p:nvSpPr>
          <p:cNvPr id="14" name="矩形 3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5629275" y="302831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Missing clarity in product vs category profitability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5" name="矩形 3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5629275" y="400621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Gaps in forecast vs actual sales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6" name="矩形 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5629275" y="4848860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Struggles in regional / city-level targeting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17" name="矩形 3"/>
          <p:cNvSpPr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5629275" y="5790565"/>
            <a:ext cx="484060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Weak payment mode optimization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5"/>
          <p:cNvSpPr/>
          <p:nvPr/>
        </p:nvSpPr>
        <p:spPr>
          <a:xfrm rot="7162663">
            <a:off x="6288116" y="3774533"/>
            <a:ext cx="1815625" cy="1815625"/>
          </a:xfrm>
          <a:custGeom>
            <a:avLst/>
            <a:gdLst>
              <a:gd name="connsiteX0" fmla="*/ 719138 w 1438276"/>
              <a:gd name="connsiteY0" fmla="*/ 0 h 1438276"/>
              <a:gd name="connsiteX1" fmla="*/ 1438276 w 1438276"/>
              <a:gd name="connsiteY1" fmla="*/ 719138 h 1438276"/>
              <a:gd name="connsiteX2" fmla="*/ 719138 w 1438276"/>
              <a:gd name="connsiteY2" fmla="*/ 1438276 h 1438276"/>
              <a:gd name="connsiteX3" fmla="*/ 0 w 1438276"/>
              <a:gd name="connsiteY3" fmla="*/ 719138 h 1438276"/>
              <a:gd name="connsiteX4" fmla="*/ 719138 w 1438276"/>
              <a:gd name="connsiteY4" fmla="*/ 0 h 143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276" h="1438276">
                <a:moveTo>
                  <a:pt x="719138" y="0"/>
                </a:moveTo>
                <a:cubicBezTo>
                  <a:pt x="1116307" y="0"/>
                  <a:pt x="1438276" y="321969"/>
                  <a:pt x="1438276" y="719138"/>
                </a:cubicBezTo>
                <a:cubicBezTo>
                  <a:pt x="1438276" y="1116307"/>
                  <a:pt x="1116307" y="1438276"/>
                  <a:pt x="719138" y="1438276"/>
                </a:cubicBezTo>
                <a:cubicBezTo>
                  <a:pt x="321969" y="1438276"/>
                  <a:pt x="0" y="1116307"/>
                  <a:pt x="0" y="719138"/>
                </a:cubicBezTo>
                <a:cubicBezTo>
                  <a:pt x="0" y="321969"/>
                  <a:pt x="321969" y="0"/>
                  <a:pt x="719138" y="0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  <a:sym typeface="+mn-lt"/>
            </a:endParaRPr>
          </a:p>
        </p:txBody>
      </p:sp>
      <p:sp>
        <p:nvSpPr>
          <p:cNvPr id="5" name="Freeform 36"/>
          <p:cNvSpPr/>
          <p:nvPr/>
        </p:nvSpPr>
        <p:spPr>
          <a:xfrm rot="17962663">
            <a:off x="6003888" y="4080558"/>
            <a:ext cx="1364577" cy="629637"/>
          </a:xfrm>
          <a:custGeom>
            <a:avLst/>
            <a:gdLst>
              <a:gd name="connsiteX0" fmla="*/ 540485 w 1080971"/>
              <a:gd name="connsiteY0" fmla="*/ 0 h 498777"/>
              <a:gd name="connsiteX1" fmla="*/ 1048992 w 1080971"/>
              <a:gd name="connsiteY1" fmla="*/ 210631 h 498777"/>
              <a:gd name="connsiteX2" fmla="*/ 1080971 w 1080971"/>
              <a:gd name="connsiteY2" fmla="*/ 249389 h 498777"/>
              <a:gd name="connsiteX3" fmla="*/ 1048992 w 1080971"/>
              <a:gd name="connsiteY3" fmla="*/ 288147 h 498777"/>
              <a:gd name="connsiteX4" fmla="*/ 540485 w 1080971"/>
              <a:gd name="connsiteY4" fmla="*/ 498777 h 498777"/>
              <a:gd name="connsiteX5" fmla="*/ 31978 w 1080971"/>
              <a:gd name="connsiteY5" fmla="*/ 288147 h 498777"/>
              <a:gd name="connsiteX6" fmla="*/ 0 w 1080971"/>
              <a:gd name="connsiteY6" fmla="*/ 249389 h 498777"/>
              <a:gd name="connsiteX7" fmla="*/ 31978 w 1080971"/>
              <a:gd name="connsiteY7" fmla="*/ 210631 h 498777"/>
              <a:gd name="connsiteX8" fmla="*/ 540485 w 1080971"/>
              <a:gd name="connsiteY8" fmla="*/ 0 h 498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971" h="498777">
                <a:moveTo>
                  <a:pt x="540485" y="0"/>
                </a:moveTo>
                <a:cubicBezTo>
                  <a:pt x="739070" y="0"/>
                  <a:pt x="918854" y="80492"/>
                  <a:pt x="1048992" y="210631"/>
                </a:cubicBezTo>
                <a:lnTo>
                  <a:pt x="1080971" y="249389"/>
                </a:lnTo>
                <a:lnTo>
                  <a:pt x="1048992" y="288147"/>
                </a:lnTo>
                <a:cubicBezTo>
                  <a:pt x="918854" y="418285"/>
                  <a:pt x="739070" y="498777"/>
                  <a:pt x="540485" y="498777"/>
                </a:cubicBezTo>
                <a:cubicBezTo>
                  <a:pt x="341901" y="498777"/>
                  <a:pt x="162116" y="418285"/>
                  <a:pt x="31978" y="288147"/>
                </a:cubicBezTo>
                <a:lnTo>
                  <a:pt x="0" y="249389"/>
                </a:lnTo>
                <a:lnTo>
                  <a:pt x="31978" y="210631"/>
                </a:lnTo>
                <a:cubicBezTo>
                  <a:pt x="162116" y="80492"/>
                  <a:pt x="341901" y="0"/>
                  <a:pt x="540485" y="0"/>
                </a:cubicBezTo>
                <a:close/>
              </a:path>
            </a:pathLst>
          </a:custGeom>
          <a:noFill/>
          <a:ln w="12700" cap="flat" cmpd="sng" algn="ctr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6" name="Freeform 32"/>
          <p:cNvSpPr/>
          <p:nvPr/>
        </p:nvSpPr>
        <p:spPr>
          <a:xfrm rot="14437337" flipH="1">
            <a:off x="4240659" y="3774533"/>
            <a:ext cx="1815625" cy="1815625"/>
          </a:xfrm>
          <a:custGeom>
            <a:avLst/>
            <a:gdLst>
              <a:gd name="connsiteX0" fmla="*/ 719138 w 1438276"/>
              <a:gd name="connsiteY0" fmla="*/ 0 h 1438276"/>
              <a:gd name="connsiteX1" fmla="*/ 1438276 w 1438276"/>
              <a:gd name="connsiteY1" fmla="*/ 719138 h 1438276"/>
              <a:gd name="connsiteX2" fmla="*/ 719138 w 1438276"/>
              <a:gd name="connsiteY2" fmla="*/ 1438276 h 1438276"/>
              <a:gd name="connsiteX3" fmla="*/ 0 w 1438276"/>
              <a:gd name="connsiteY3" fmla="*/ 719138 h 1438276"/>
              <a:gd name="connsiteX4" fmla="*/ 719138 w 1438276"/>
              <a:gd name="connsiteY4" fmla="*/ 0 h 143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276" h="1438276">
                <a:moveTo>
                  <a:pt x="719138" y="0"/>
                </a:moveTo>
                <a:cubicBezTo>
                  <a:pt x="1116307" y="0"/>
                  <a:pt x="1438276" y="321969"/>
                  <a:pt x="1438276" y="719138"/>
                </a:cubicBezTo>
                <a:cubicBezTo>
                  <a:pt x="1438276" y="1116307"/>
                  <a:pt x="1116307" y="1438276"/>
                  <a:pt x="719138" y="1438276"/>
                </a:cubicBezTo>
                <a:cubicBezTo>
                  <a:pt x="321969" y="1438276"/>
                  <a:pt x="0" y="1116307"/>
                  <a:pt x="0" y="719138"/>
                </a:cubicBezTo>
                <a:cubicBezTo>
                  <a:pt x="0" y="321969"/>
                  <a:pt x="321969" y="0"/>
                  <a:pt x="719138" y="0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  <a:sym typeface="+mn-lt"/>
            </a:endParaRPr>
          </a:p>
        </p:txBody>
      </p:sp>
      <p:sp>
        <p:nvSpPr>
          <p:cNvPr id="7" name="Freeform 33"/>
          <p:cNvSpPr/>
          <p:nvPr/>
        </p:nvSpPr>
        <p:spPr>
          <a:xfrm rot="3637337" flipH="1">
            <a:off x="4986518" y="4076324"/>
            <a:ext cx="1364577" cy="629637"/>
          </a:xfrm>
          <a:custGeom>
            <a:avLst/>
            <a:gdLst>
              <a:gd name="connsiteX0" fmla="*/ 540485 w 1080971"/>
              <a:gd name="connsiteY0" fmla="*/ 0 h 498777"/>
              <a:gd name="connsiteX1" fmla="*/ 1048992 w 1080971"/>
              <a:gd name="connsiteY1" fmla="*/ 210631 h 498777"/>
              <a:gd name="connsiteX2" fmla="*/ 1080971 w 1080971"/>
              <a:gd name="connsiteY2" fmla="*/ 249389 h 498777"/>
              <a:gd name="connsiteX3" fmla="*/ 1048992 w 1080971"/>
              <a:gd name="connsiteY3" fmla="*/ 288147 h 498777"/>
              <a:gd name="connsiteX4" fmla="*/ 540485 w 1080971"/>
              <a:gd name="connsiteY4" fmla="*/ 498777 h 498777"/>
              <a:gd name="connsiteX5" fmla="*/ 31978 w 1080971"/>
              <a:gd name="connsiteY5" fmla="*/ 288147 h 498777"/>
              <a:gd name="connsiteX6" fmla="*/ 0 w 1080971"/>
              <a:gd name="connsiteY6" fmla="*/ 249389 h 498777"/>
              <a:gd name="connsiteX7" fmla="*/ 31978 w 1080971"/>
              <a:gd name="connsiteY7" fmla="*/ 210631 h 498777"/>
              <a:gd name="connsiteX8" fmla="*/ 540485 w 1080971"/>
              <a:gd name="connsiteY8" fmla="*/ 0 h 498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971" h="498777">
                <a:moveTo>
                  <a:pt x="540485" y="0"/>
                </a:moveTo>
                <a:cubicBezTo>
                  <a:pt x="739070" y="0"/>
                  <a:pt x="918854" y="80492"/>
                  <a:pt x="1048992" y="210631"/>
                </a:cubicBezTo>
                <a:lnTo>
                  <a:pt x="1080971" y="249389"/>
                </a:lnTo>
                <a:lnTo>
                  <a:pt x="1048992" y="288147"/>
                </a:lnTo>
                <a:cubicBezTo>
                  <a:pt x="918854" y="418285"/>
                  <a:pt x="739070" y="498777"/>
                  <a:pt x="540485" y="498777"/>
                </a:cubicBezTo>
                <a:cubicBezTo>
                  <a:pt x="341901" y="498777"/>
                  <a:pt x="162116" y="418285"/>
                  <a:pt x="31978" y="288147"/>
                </a:cubicBezTo>
                <a:lnTo>
                  <a:pt x="0" y="249389"/>
                </a:lnTo>
                <a:lnTo>
                  <a:pt x="31978" y="210631"/>
                </a:lnTo>
                <a:cubicBezTo>
                  <a:pt x="162116" y="80492"/>
                  <a:pt x="341901" y="0"/>
                  <a:pt x="540485" y="0"/>
                </a:cubicBezTo>
                <a:close/>
              </a:path>
            </a:pathLst>
          </a:custGeom>
          <a:noFill/>
          <a:ln w="12700" cap="flat" cmpd="sng" algn="ctr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8" name="Freeform 16"/>
          <p:cNvSpPr/>
          <p:nvPr/>
        </p:nvSpPr>
        <p:spPr>
          <a:xfrm>
            <a:off x="5268726" y="2027047"/>
            <a:ext cx="1815625" cy="1815625"/>
          </a:xfrm>
          <a:custGeom>
            <a:avLst/>
            <a:gdLst>
              <a:gd name="connsiteX0" fmla="*/ 719138 w 1438276"/>
              <a:gd name="connsiteY0" fmla="*/ 0 h 1438276"/>
              <a:gd name="connsiteX1" fmla="*/ 1438276 w 1438276"/>
              <a:gd name="connsiteY1" fmla="*/ 719138 h 1438276"/>
              <a:gd name="connsiteX2" fmla="*/ 719138 w 1438276"/>
              <a:gd name="connsiteY2" fmla="*/ 1438276 h 1438276"/>
              <a:gd name="connsiteX3" fmla="*/ 0 w 1438276"/>
              <a:gd name="connsiteY3" fmla="*/ 719138 h 1438276"/>
              <a:gd name="connsiteX4" fmla="*/ 719138 w 1438276"/>
              <a:gd name="connsiteY4" fmla="*/ 0 h 143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8276" h="1438276">
                <a:moveTo>
                  <a:pt x="719138" y="0"/>
                </a:moveTo>
                <a:cubicBezTo>
                  <a:pt x="1116307" y="0"/>
                  <a:pt x="1438276" y="321969"/>
                  <a:pt x="1438276" y="719138"/>
                </a:cubicBezTo>
                <a:cubicBezTo>
                  <a:pt x="1438276" y="1116307"/>
                  <a:pt x="1116307" y="1438276"/>
                  <a:pt x="719138" y="1438276"/>
                </a:cubicBezTo>
                <a:cubicBezTo>
                  <a:pt x="321969" y="1438276"/>
                  <a:pt x="0" y="1116307"/>
                  <a:pt x="0" y="719138"/>
                </a:cubicBezTo>
                <a:cubicBezTo>
                  <a:pt x="0" y="321969"/>
                  <a:pt x="321969" y="0"/>
                  <a:pt x="719138" y="0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  <a:sym typeface="+mn-lt"/>
            </a:endParaRPr>
          </a:p>
        </p:txBody>
      </p:sp>
      <p:sp>
        <p:nvSpPr>
          <p:cNvPr id="9" name="Freeform 13"/>
          <p:cNvSpPr/>
          <p:nvPr/>
        </p:nvSpPr>
        <p:spPr>
          <a:xfrm rot="10800000">
            <a:off x="5494250" y="3205019"/>
            <a:ext cx="1364577" cy="629637"/>
          </a:xfrm>
          <a:custGeom>
            <a:avLst/>
            <a:gdLst>
              <a:gd name="connsiteX0" fmla="*/ 540485 w 1080971"/>
              <a:gd name="connsiteY0" fmla="*/ 0 h 498777"/>
              <a:gd name="connsiteX1" fmla="*/ 1048992 w 1080971"/>
              <a:gd name="connsiteY1" fmla="*/ 210631 h 498777"/>
              <a:gd name="connsiteX2" fmla="*/ 1080971 w 1080971"/>
              <a:gd name="connsiteY2" fmla="*/ 249389 h 498777"/>
              <a:gd name="connsiteX3" fmla="*/ 1048992 w 1080971"/>
              <a:gd name="connsiteY3" fmla="*/ 288147 h 498777"/>
              <a:gd name="connsiteX4" fmla="*/ 540485 w 1080971"/>
              <a:gd name="connsiteY4" fmla="*/ 498777 h 498777"/>
              <a:gd name="connsiteX5" fmla="*/ 31978 w 1080971"/>
              <a:gd name="connsiteY5" fmla="*/ 288147 h 498777"/>
              <a:gd name="connsiteX6" fmla="*/ 0 w 1080971"/>
              <a:gd name="connsiteY6" fmla="*/ 249389 h 498777"/>
              <a:gd name="connsiteX7" fmla="*/ 31978 w 1080971"/>
              <a:gd name="connsiteY7" fmla="*/ 210631 h 498777"/>
              <a:gd name="connsiteX8" fmla="*/ 540485 w 1080971"/>
              <a:gd name="connsiteY8" fmla="*/ 0 h 498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971" h="498777">
                <a:moveTo>
                  <a:pt x="540485" y="0"/>
                </a:moveTo>
                <a:cubicBezTo>
                  <a:pt x="739070" y="0"/>
                  <a:pt x="918854" y="80492"/>
                  <a:pt x="1048992" y="210631"/>
                </a:cubicBezTo>
                <a:lnTo>
                  <a:pt x="1080971" y="249389"/>
                </a:lnTo>
                <a:lnTo>
                  <a:pt x="1048992" y="288147"/>
                </a:lnTo>
                <a:cubicBezTo>
                  <a:pt x="918854" y="418285"/>
                  <a:pt x="739070" y="498777"/>
                  <a:pt x="540485" y="498777"/>
                </a:cubicBezTo>
                <a:cubicBezTo>
                  <a:pt x="341901" y="498777"/>
                  <a:pt x="162116" y="418285"/>
                  <a:pt x="31978" y="288147"/>
                </a:cubicBezTo>
                <a:lnTo>
                  <a:pt x="0" y="249389"/>
                </a:lnTo>
                <a:lnTo>
                  <a:pt x="31978" y="210631"/>
                </a:lnTo>
                <a:cubicBezTo>
                  <a:pt x="162116" y="80492"/>
                  <a:pt x="341901" y="0"/>
                  <a:pt x="540485" y="0"/>
                </a:cubicBezTo>
                <a:close/>
              </a:path>
            </a:pathLst>
          </a:custGeom>
          <a:noFill/>
          <a:ln w="12700" cap="flat" cmpd="sng" algn="ctr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17" name="矩形 3"/>
          <p:cNvSpPr>
            <a:spLocks noChangeArrowheads="1"/>
          </p:cNvSpPr>
          <p:nvPr/>
        </p:nvSpPr>
        <p:spPr bwMode="auto">
          <a:xfrm>
            <a:off x="1351204" y="2632144"/>
            <a:ext cx="354203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To design a single source of truth that: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1" name="Oval 7"/>
          <p:cNvSpPr/>
          <p:nvPr/>
        </p:nvSpPr>
        <p:spPr bwMode="auto">
          <a:xfrm>
            <a:off x="6013336" y="3395521"/>
            <a:ext cx="291767" cy="304800"/>
          </a:xfrm>
          <a:custGeom>
            <a:avLst/>
            <a:gdLst>
              <a:gd name="connsiteX0" fmla="*/ 255665 w 510782"/>
              <a:gd name="connsiteY0" fmla="*/ 240487 h 533598"/>
              <a:gd name="connsiteX1" fmla="*/ 229376 w 510782"/>
              <a:gd name="connsiteY1" fmla="*/ 266776 h 533598"/>
              <a:gd name="connsiteX2" fmla="*/ 255665 w 510782"/>
              <a:gd name="connsiteY2" fmla="*/ 293112 h 533598"/>
              <a:gd name="connsiteX3" fmla="*/ 282002 w 510782"/>
              <a:gd name="connsiteY3" fmla="*/ 266776 h 533598"/>
              <a:gd name="connsiteX4" fmla="*/ 255665 w 510782"/>
              <a:gd name="connsiteY4" fmla="*/ 240487 h 533598"/>
              <a:gd name="connsiteX5" fmla="*/ 255665 w 510782"/>
              <a:gd name="connsiteY5" fmla="*/ 212388 h 533598"/>
              <a:gd name="connsiteX6" fmla="*/ 310100 w 510782"/>
              <a:gd name="connsiteY6" fmla="*/ 266776 h 533598"/>
              <a:gd name="connsiteX7" fmla="*/ 255665 w 510782"/>
              <a:gd name="connsiteY7" fmla="*/ 321211 h 533598"/>
              <a:gd name="connsiteX8" fmla="*/ 201277 w 510782"/>
              <a:gd name="connsiteY8" fmla="*/ 266776 h 533598"/>
              <a:gd name="connsiteX9" fmla="*/ 255665 w 510782"/>
              <a:gd name="connsiteY9" fmla="*/ 212388 h 533598"/>
              <a:gd name="connsiteX10" fmla="*/ 249104 w 510782"/>
              <a:gd name="connsiteY10" fmla="*/ 167657 h 533598"/>
              <a:gd name="connsiteX11" fmla="*/ 228389 w 510782"/>
              <a:gd name="connsiteY11" fmla="*/ 188371 h 533598"/>
              <a:gd name="connsiteX12" fmla="*/ 218437 w 510782"/>
              <a:gd name="connsiteY12" fmla="*/ 192466 h 533598"/>
              <a:gd name="connsiteX13" fmla="*/ 190103 w 510782"/>
              <a:gd name="connsiteY13" fmla="*/ 192466 h 533598"/>
              <a:gd name="connsiteX14" fmla="*/ 181103 w 510782"/>
              <a:gd name="connsiteY14" fmla="*/ 201466 h 533598"/>
              <a:gd name="connsiteX15" fmla="*/ 181103 w 510782"/>
              <a:gd name="connsiteY15" fmla="*/ 229799 h 533598"/>
              <a:gd name="connsiteX16" fmla="*/ 177008 w 510782"/>
              <a:gd name="connsiteY16" fmla="*/ 239751 h 533598"/>
              <a:gd name="connsiteX17" fmla="*/ 156294 w 510782"/>
              <a:gd name="connsiteY17" fmla="*/ 260465 h 533598"/>
              <a:gd name="connsiteX18" fmla="*/ 156294 w 510782"/>
              <a:gd name="connsiteY18" fmla="*/ 273132 h 533598"/>
              <a:gd name="connsiteX19" fmla="*/ 177008 w 510782"/>
              <a:gd name="connsiteY19" fmla="*/ 293846 h 533598"/>
              <a:gd name="connsiteX20" fmla="*/ 181103 w 510782"/>
              <a:gd name="connsiteY20" fmla="*/ 303798 h 533598"/>
              <a:gd name="connsiteX21" fmla="*/ 181103 w 510782"/>
              <a:gd name="connsiteY21" fmla="*/ 332655 h 533598"/>
              <a:gd name="connsiteX22" fmla="*/ 190103 w 510782"/>
              <a:gd name="connsiteY22" fmla="*/ 341654 h 533598"/>
              <a:gd name="connsiteX23" fmla="*/ 218961 w 510782"/>
              <a:gd name="connsiteY23" fmla="*/ 341654 h 533598"/>
              <a:gd name="connsiteX24" fmla="*/ 228913 w 510782"/>
              <a:gd name="connsiteY24" fmla="*/ 345749 h 533598"/>
              <a:gd name="connsiteX25" fmla="*/ 249056 w 510782"/>
              <a:gd name="connsiteY25" fmla="*/ 365844 h 533598"/>
              <a:gd name="connsiteX26" fmla="*/ 261770 w 510782"/>
              <a:gd name="connsiteY26" fmla="*/ 365844 h 533598"/>
              <a:gd name="connsiteX27" fmla="*/ 281913 w 510782"/>
              <a:gd name="connsiteY27" fmla="*/ 345749 h 533598"/>
              <a:gd name="connsiteX28" fmla="*/ 291818 w 510782"/>
              <a:gd name="connsiteY28" fmla="*/ 341654 h 533598"/>
              <a:gd name="connsiteX29" fmla="*/ 321294 w 510782"/>
              <a:gd name="connsiteY29" fmla="*/ 341654 h 533598"/>
              <a:gd name="connsiteX30" fmla="*/ 330294 w 510782"/>
              <a:gd name="connsiteY30" fmla="*/ 332655 h 533598"/>
              <a:gd name="connsiteX31" fmla="*/ 330294 w 510782"/>
              <a:gd name="connsiteY31" fmla="*/ 303179 h 533598"/>
              <a:gd name="connsiteX32" fmla="*/ 334389 w 510782"/>
              <a:gd name="connsiteY32" fmla="*/ 293227 h 533598"/>
              <a:gd name="connsiteX33" fmla="*/ 354532 w 510782"/>
              <a:gd name="connsiteY33" fmla="*/ 273132 h 533598"/>
              <a:gd name="connsiteX34" fmla="*/ 354484 w 510782"/>
              <a:gd name="connsiteY34" fmla="*/ 260370 h 533598"/>
              <a:gd name="connsiteX35" fmla="*/ 334389 w 510782"/>
              <a:gd name="connsiteY35" fmla="*/ 240275 h 533598"/>
              <a:gd name="connsiteX36" fmla="*/ 330294 w 510782"/>
              <a:gd name="connsiteY36" fmla="*/ 230323 h 533598"/>
              <a:gd name="connsiteX37" fmla="*/ 330294 w 510782"/>
              <a:gd name="connsiteY37" fmla="*/ 201466 h 533598"/>
              <a:gd name="connsiteX38" fmla="*/ 321294 w 510782"/>
              <a:gd name="connsiteY38" fmla="*/ 192466 h 533598"/>
              <a:gd name="connsiteX39" fmla="*/ 292437 w 510782"/>
              <a:gd name="connsiteY39" fmla="*/ 192466 h 533598"/>
              <a:gd name="connsiteX40" fmla="*/ 282485 w 510782"/>
              <a:gd name="connsiteY40" fmla="*/ 188371 h 533598"/>
              <a:gd name="connsiteX41" fmla="*/ 261770 w 510782"/>
              <a:gd name="connsiteY41" fmla="*/ 167657 h 533598"/>
              <a:gd name="connsiteX42" fmla="*/ 249104 w 510782"/>
              <a:gd name="connsiteY42" fmla="*/ 167657 h 533598"/>
              <a:gd name="connsiteX43" fmla="*/ 255342 w 510782"/>
              <a:gd name="connsiteY43" fmla="*/ 136896 h 533598"/>
              <a:gd name="connsiteX44" fmla="*/ 281580 w 510782"/>
              <a:gd name="connsiteY44" fmla="*/ 147705 h 533598"/>
              <a:gd name="connsiteX45" fmla="*/ 298199 w 510782"/>
              <a:gd name="connsiteY45" fmla="*/ 164276 h 533598"/>
              <a:gd name="connsiteX46" fmla="*/ 321246 w 510782"/>
              <a:gd name="connsiteY46" fmla="*/ 164276 h 533598"/>
              <a:gd name="connsiteX47" fmla="*/ 358389 w 510782"/>
              <a:gd name="connsiteY47" fmla="*/ 201419 h 533598"/>
              <a:gd name="connsiteX48" fmla="*/ 358389 w 510782"/>
              <a:gd name="connsiteY48" fmla="*/ 224514 h 533598"/>
              <a:gd name="connsiteX49" fmla="*/ 374389 w 510782"/>
              <a:gd name="connsiteY49" fmla="*/ 240513 h 533598"/>
              <a:gd name="connsiteX50" fmla="*/ 374389 w 510782"/>
              <a:gd name="connsiteY50" fmla="*/ 292989 h 533598"/>
              <a:gd name="connsiteX51" fmla="*/ 358389 w 510782"/>
              <a:gd name="connsiteY51" fmla="*/ 309036 h 533598"/>
              <a:gd name="connsiteX52" fmla="*/ 358389 w 510782"/>
              <a:gd name="connsiteY52" fmla="*/ 332702 h 533598"/>
              <a:gd name="connsiteX53" fmla="*/ 321246 w 510782"/>
              <a:gd name="connsiteY53" fmla="*/ 369844 h 533598"/>
              <a:gd name="connsiteX54" fmla="*/ 297627 w 510782"/>
              <a:gd name="connsiteY54" fmla="*/ 369844 h 533598"/>
              <a:gd name="connsiteX55" fmla="*/ 281580 w 510782"/>
              <a:gd name="connsiteY55" fmla="*/ 385844 h 533598"/>
              <a:gd name="connsiteX56" fmla="*/ 255342 w 510782"/>
              <a:gd name="connsiteY56" fmla="*/ 396701 h 533598"/>
              <a:gd name="connsiteX57" fmla="*/ 229104 w 510782"/>
              <a:gd name="connsiteY57" fmla="*/ 385844 h 533598"/>
              <a:gd name="connsiteX58" fmla="*/ 213104 w 510782"/>
              <a:gd name="connsiteY58" fmla="*/ 369844 h 533598"/>
              <a:gd name="connsiteX59" fmla="*/ 190056 w 510782"/>
              <a:gd name="connsiteY59" fmla="*/ 369844 h 533598"/>
              <a:gd name="connsiteX60" fmla="*/ 152913 w 510782"/>
              <a:gd name="connsiteY60" fmla="*/ 332702 h 533598"/>
              <a:gd name="connsiteX61" fmla="*/ 152913 w 510782"/>
              <a:gd name="connsiteY61" fmla="*/ 309607 h 533598"/>
              <a:gd name="connsiteX62" fmla="*/ 136294 w 510782"/>
              <a:gd name="connsiteY62" fmla="*/ 292989 h 533598"/>
              <a:gd name="connsiteX63" fmla="*/ 136294 w 510782"/>
              <a:gd name="connsiteY63" fmla="*/ 240513 h 533598"/>
              <a:gd name="connsiteX64" fmla="*/ 152865 w 510782"/>
              <a:gd name="connsiteY64" fmla="*/ 223894 h 533598"/>
              <a:gd name="connsiteX65" fmla="*/ 152865 w 510782"/>
              <a:gd name="connsiteY65" fmla="*/ 201419 h 533598"/>
              <a:gd name="connsiteX66" fmla="*/ 190008 w 510782"/>
              <a:gd name="connsiteY66" fmla="*/ 164276 h 533598"/>
              <a:gd name="connsiteX67" fmla="*/ 212485 w 510782"/>
              <a:gd name="connsiteY67" fmla="*/ 164276 h 533598"/>
              <a:gd name="connsiteX68" fmla="*/ 229104 w 510782"/>
              <a:gd name="connsiteY68" fmla="*/ 147705 h 533598"/>
              <a:gd name="connsiteX69" fmla="*/ 255342 w 510782"/>
              <a:gd name="connsiteY69" fmla="*/ 136896 h 533598"/>
              <a:gd name="connsiteX70" fmla="*/ 121243 w 510782"/>
              <a:gd name="connsiteY70" fmla="*/ 32192 h 533598"/>
              <a:gd name="connsiteX71" fmla="*/ 32144 w 510782"/>
              <a:gd name="connsiteY71" fmla="*/ 121292 h 533598"/>
              <a:gd name="connsiteX72" fmla="*/ 32144 w 510782"/>
              <a:gd name="connsiteY72" fmla="*/ 412259 h 533598"/>
              <a:gd name="connsiteX73" fmla="*/ 121243 w 510782"/>
              <a:gd name="connsiteY73" fmla="*/ 501358 h 533598"/>
              <a:gd name="connsiteX74" fmla="*/ 389444 w 510782"/>
              <a:gd name="connsiteY74" fmla="*/ 501358 h 533598"/>
              <a:gd name="connsiteX75" fmla="*/ 478590 w 510782"/>
              <a:gd name="connsiteY75" fmla="*/ 412259 h 533598"/>
              <a:gd name="connsiteX76" fmla="*/ 478495 w 510782"/>
              <a:gd name="connsiteY76" fmla="*/ 412259 h 533598"/>
              <a:gd name="connsiteX77" fmla="*/ 478495 w 510782"/>
              <a:gd name="connsiteY77" fmla="*/ 121292 h 533598"/>
              <a:gd name="connsiteX78" fmla="*/ 389397 w 510782"/>
              <a:gd name="connsiteY78" fmla="*/ 32192 h 533598"/>
              <a:gd name="connsiteX79" fmla="*/ 121243 w 510782"/>
              <a:gd name="connsiteY79" fmla="*/ 0 h 533598"/>
              <a:gd name="connsiteX80" fmla="*/ 389444 w 510782"/>
              <a:gd name="connsiteY80" fmla="*/ 0 h 533598"/>
              <a:gd name="connsiteX81" fmla="*/ 510782 w 510782"/>
              <a:gd name="connsiteY81" fmla="*/ 121292 h 533598"/>
              <a:gd name="connsiteX82" fmla="*/ 510782 w 510782"/>
              <a:gd name="connsiteY82" fmla="*/ 412259 h 533598"/>
              <a:gd name="connsiteX83" fmla="*/ 389444 w 510782"/>
              <a:gd name="connsiteY83" fmla="*/ 533598 h 533598"/>
              <a:gd name="connsiteX84" fmla="*/ 121290 w 510782"/>
              <a:gd name="connsiteY84" fmla="*/ 533598 h 533598"/>
              <a:gd name="connsiteX85" fmla="*/ 0 w 510782"/>
              <a:gd name="connsiteY85" fmla="*/ 412259 h 533598"/>
              <a:gd name="connsiteX86" fmla="*/ 0 w 510782"/>
              <a:gd name="connsiteY86" fmla="*/ 121292 h 533598"/>
              <a:gd name="connsiteX87" fmla="*/ 121243 w 510782"/>
              <a:gd name="connsiteY87" fmla="*/ 0 h 533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510782" h="533598">
                <a:moveTo>
                  <a:pt x="255665" y="240487"/>
                </a:moveTo>
                <a:cubicBezTo>
                  <a:pt x="241139" y="240487"/>
                  <a:pt x="229376" y="252250"/>
                  <a:pt x="229376" y="266776"/>
                </a:cubicBezTo>
                <a:cubicBezTo>
                  <a:pt x="229376" y="281301"/>
                  <a:pt x="241139" y="293112"/>
                  <a:pt x="255665" y="293112"/>
                </a:cubicBezTo>
                <a:cubicBezTo>
                  <a:pt x="270143" y="293112"/>
                  <a:pt x="282002" y="281301"/>
                  <a:pt x="282002" y="266776"/>
                </a:cubicBezTo>
                <a:cubicBezTo>
                  <a:pt x="282002" y="252250"/>
                  <a:pt x="270191" y="240487"/>
                  <a:pt x="255665" y="240487"/>
                </a:cubicBezTo>
                <a:close/>
                <a:moveTo>
                  <a:pt x="255665" y="212388"/>
                </a:moveTo>
                <a:cubicBezTo>
                  <a:pt x="285669" y="212388"/>
                  <a:pt x="310100" y="236772"/>
                  <a:pt x="310100" y="266776"/>
                </a:cubicBezTo>
                <a:cubicBezTo>
                  <a:pt x="310100" y="296779"/>
                  <a:pt x="285669" y="321211"/>
                  <a:pt x="255665" y="321211"/>
                </a:cubicBezTo>
                <a:cubicBezTo>
                  <a:pt x="225661" y="321211"/>
                  <a:pt x="201277" y="296779"/>
                  <a:pt x="201277" y="266776"/>
                </a:cubicBezTo>
                <a:cubicBezTo>
                  <a:pt x="201277" y="236772"/>
                  <a:pt x="225661" y="212388"/>
                  <a:pt x="255665" y="212388"/>
                </a:cubicBezTo>
                <a:close/>
                <a:moveTo>
                  <a:pt x="249104" y="167657"/>
                </a:moveTo>
                <a:lnTo>
                  <a:pt x="228389" y="188371"/>
                </a:lnTo>
                <a:cubicBezTo>
                  <a:pt x="225770" y="190990"/>
                  <a:pt x="222199" y="192466"/>
                  <a:pt x="218437" y="192466"/>
                </a:cubicBezTo>
                <a:lnTo>
                  <a:pt x="190103" y="192466"/>
                </a:lnTo>
                <a:cubicBezTo>
                  <a:pt x="185246" y="192466"/>
                  <a:pt x="181103" y="196562"/>
                  <a:pt x="181103" y="201466"/>
                </a:cubicBezTo>
                <a:lnTo>
                  <a:pt x="181103" y="229799"/>
                </a:lnTo>
                <a:cubicBezTo>
                  <a:pt x="181103" y="233561"/>
                  <a:pt x="179627" y="237132"/>
                  <a:pt x="177008" y="239751"/>
                </a:cubicBezTo>
                <a:lnTo>
                  <a:pt x="156294" y="260465"/>
                </a:lnTo>
                <a:cubicBezTo>
                  <a:pt x="152865" y="263846"/>
                  <a:pt x="152865" y="269656"/>
                  <a:pt x="156294" y="273132"/>
                </a:cubicBezTo>
                <a:lnTo>
                  <a:pt x="177008" y="293846"/>
                </a:lnTo>
                <a:cubicBezTo>
                  <a:pt x="179627" y="296465"/>
                  <a:pt x="181103" y="300036"/>
                  <a:pt x="181103" y="303798"/>
                </a:cubicBezTo>
                <a:lnTo>
                  <a:pt x="181103" y="332655"/>
                </a:lnTo>
                <a:cubicBezTo>
                  <a:pt x="181103" y="337512"/>
                  <a:pt x="185246" y="341654"/>
                  <a:pt x="190103" y="341654"/>
                </a:cubicBezTo>
                <a:lnTo>
                  <a:pt x="218961" y="341654"/>
                </a:lnTo>
                <a:cubicBezTo>
                  <a:pt x="222723" y="341654"/>
                  <a:pt x="226294" y="343131"/>
                  <a:pt x="228913" y="345749"/>
                </a:cubicBezTo>
                <a:lnTo>
                  <a:pt x="249056" y="365844"/>
                </a:lnTo>
                <a:cubicBezTo>
                  <a:pt x="252485" y="369321"/>
                  <a:pt x="258342" y="369321"/>
                  <a:pt x="261770" y="365844"/>
                </a:cubicBezTo>
                <a:lnTo>
                  <a:pt x="281913" y="345749"/>
                </a:lnTo>
                <a:cubicBezTo>
                  <a:pt x="284532" y="343131"/>
                  <a:pt x="288104" y="341654"/>
                  <a:pt x="291818" y="341654"/>
                </a:cubicBezTo>
                <a:lnTo>
                  <a:pt x="321294" y="341654"/>
                </a:lnTo>
                <a:cubicBezTo>
                  <a:pt x="326199" y="341654"/>
                  <a:pt x="330294" y="337512"/>
                  <a:pt x="330294" y="332655"/>
                </a:cubicBezTo>
                <a:lnTo>
                  <a:pt x="330294" y="303179"/>
                </a:lnTo>
                <a:cubicBezTo>
                  <a:pt x="330294" y="299417"/>
                  <a:pt x="331770" y="295846"/>
                  <a:pt x="334389" y="293227"/>
                </a:cubicBezTo>
                <a:lnTo>
                  <a:pt x="354532" y="273132"/>
                </a:lnTo>
                <a:cubicBezTo>
                  <a:pt x="357961" y="269656"/>
                  <a:pt x="357961" y="263846"/>
                  <a:pt x="354484" y="260370"/>
                </a:cubicBezTo>
                <a:lnTo>
                  <a:pt x="334389" y="240275"/>
                </a:lnTo>
                <a:cubicBezTo>
                  <a:pt x="331770" y="237656"/>
                  <a:pt x="330294" y="234085"/>
                  <a:pt x="330294" y="230323"/>
                </a:cubicBezTo>
                <a:lnTo>
                  <a:pt x="330294" y="201466"/>
                </a:lnTo>
                <a:cubicBezTo>
                  <a:pt x="330294" y="196562"/>
                  <a:pt x="326199" y="192466"/>
                  <a:pt x="321294" y="192466"/>
                </a:cubicBezTo>
                <a:lnTo>
                  <a:pt x="292437" y="192466"/>
                </a:lnTo>
                <a:cubicBezTo>
                  <a:pt x="288675" y="192466"/>
                  <a:pt x="285104" y="190990"/>
                  <a:pt x="282485" y="188371"/>
                </a:cubicBezTo>
                <a:lnTo>
                  <a:pt x="261770" y="167657"/>
                </a:lnTo>
                <a:cubicBezTo>
                  <a:pt x="258437" y="164324"/>
                  <a:pt x="252437" y="164324"/>
                  <a:pt x="249104" y="167657"/>
                </a:cubicBezTo>
                <a:close/>
                <a:moveTo>
                  <a:pt x="255342" y="136896"/>
                </a:moveTo>
                <a:cubicBezTo>
                  <a:pt x="265294" y="136896"/>
                  <a:pt x="274580" y="140705"/>
                  <a:pt x="281580" y="147705"/>
                </a:cubicBezTo>
                <a:lnTo>
                  <a:pt x="298199" y="164276"/>
                </a:lnTo>
                <a:lnTo>
                  <a:pt x="321246" y="164276"/>
                </a:lnTo>
                <a:cubicBezTo>
                  <a:pt x="341722" y="164276"/>
                  <a:pt x="358389" y="180943"/>
                  <a:pt x="358389" y="201419"/>
                </a:cubicBezTo>
                <a:lnTo>
                  <a:pt x="358389" y="224514"/>
                </a:lnTo>
                <a:lnTo>
                  <a:pt x="374389" y="240513"/>
                </a:lnTo>
                <a:cubicBezTo>
                  <a:pt x="388865" y="254989"/>
                  <a:pt x="388865" y="278560"/>
                  <a:pt x="374389" y="292989"/>
                </a:cubicBezTo>
                <a:lnTo>
                  <a:pt x="358389" y="309036"/>
                </a:lnTo>
                <a:lnTo>
                  <a:pt x="358389" y="332702"/>
                </a:lnTo>
                <a:cubicBezTo>
                  <a:pt x="358389" y="353178"/>
                  <a:pt x="341722" y="369844"/>
                  <a:pt x="321246" y="369844"/>
                </a:cubicBezTo>
                <a:lnTo>
                  <a:pt x="297627" y="369844"/>
                </a:lnTo>
                <a:lnTo>
                  <a:pt x="281580" y="385844"/>
                </a:lnTo>
                <a:cubicBezTo>
                  <a:pt x="274342" y="393082"/>
                  <a:pt x="264866" y="396701"/>
                  <a:pt x="255342" y="396701"/>
                </a:cubicBezTo>
                <a:cubicBezTo>
                  <a:pt x="245818" y="396701"/>
                  <a:pt x="236342" y="393130"/>
                  <a:pt x="229104" y="385844"/>
                </a:cubicBezTo>
                <a:lnTo>
                  <a:pt x="213104" y="369844"/>
                </a:lnTo>
                <a:lnTo>
                  <a:pt x="190056" y="369844"/>
                </a:lnTo>
                <a:cubicBezTo>
                  <a:pt x="169580" y="369844"/>
                  <a:pt x="152913" y="353178"/>
                  <a:pt x="152913" y="332702"/>
                </a:cubicBezTo>
                <a:lnTo>
                  <a:pt x="152913" y="309607"/>
                </a:lnTo>
                <a:lnTo>
                  <a:pt x="136294" y="292989"/>
                </a:lnTo>
                <a:cubicBezTo>
                  <a:pt x="121818" y="278513"/>
                  <a:pt x="121818" y="254989"/>
                  <a:pt x="136294" y="240513"/>
                </a:cubicBezTo>
                <a:lnTo>
                  <a:pt x="152865" y="223894"/>
                </a:lnTo>
                <a:lnTo>
                  <a:pt x="152865" y="201419"/>
                </a:lnTo>
                <a:cubicBezTo>
                  <a:pt x="152865" y="180943"/>
                  <a:pt x="169532" y="164276"/>
                  <a:pt x="190008" y="164276"/>
                </a:cubicBezTo>
                <a:lnTo>
                  <a:pt x="212485" y="164276"/>
                </a:lnTo>
                <a:lnTo>
                  <a:pt x="229104" y="147705"/>
                </a:lnTo>
                <a:cubicBezTo>
                  <a:pt x="236056" y="140753"/>
                  <a:pt x="245389" y="136896"/>
                  <a:pt x="255342" y="136896"/>
                </a:cubicBezTo>
                <a:close/>
                <a:moveTo>
                  <a:pt x="121243" y="32192"/>
                </a:moveTo>
                <a:cubicBezTo>
                  <a:pt x="72145" y="32192"/>
                  <a:pt x="32144" y="72146"/>
                  <a:pt x="32144" y="121292"/>
                </a:cubicBezTo>
                <a:lnTo>
                  <a:pt x="32144" y="412259"/>
                </a:lnTo>
                <a:cubicBezTo>
                  <a:pt x="32144" y="461452"/>
                  <a:pt x="72145" y="501454"/>
                  <a:pt x="121243" y="501358"/>
                </a:cubicBezTo>
                <a:lnTo>
                  <a:pt x="389444" y="501358"/>
                </a:lnTo>
                <a:cubicBezTo>
                  <a:pt x="438589" y="501358"/>
                  <a:pt x="478590" y="461452"/>
                  <a:pt x="478590" y="412259"/>
                </a:cubicBezTo>
                <a:lnTo>
                  <a:pt x="478495" y="412259"/>
                </a:lnTo>
                <a:lnTo>
                  <a:pt x="478495" y="121292"/>
                </a:lnTo>
                <a:cubicBezTo>
                  <a:pt x="478495" y="72194"/>
                  <a:pt x="438589" y="32192"/>
                  <a:pt x="389397" y="32192"/>
                </a:cubicBezTo>
                <a:close/>
                <a:moveTo>
                  <a:pt x="121243" y="0"/>
                </a:moveTo>
                <a:lnTo>
                  <a:pt x="389444" y="0"/>
                </a:lnTo>
                <a:cubicBezTo>
                  <a:pt x="456304" y="0"/>
                  <a:pt x="510735" y="54384"/>
                  <a:pt x="510782" y="121292"/>
                </a:cubicBezTo>
                <a:lnTo>
                  <a:pt x="510782" y="412259"/>
                </a:lnTo>
                <a:cubicBezTo>
                  <a:pt x="510782" y="479167"/>
                  <a:pt x="456352" y="533598"/>
                  <a:pt x="389444" y="533598"/>
                </a:cubicBezTo>
                <a:lnTo>
                  <a:pt x="121290" y="533598"/>
                </a:lnTo>
                <a:cubicBezTo>
                  <a:pt x="54383" y="533598"/>
                  <a:pt x="0" y="479167"/>
                  <a:pt x="0" y="412259"/>
                </a:cubicBezTo>
                <a:lnTo>
                  <a:pt x="0" y="121292"/>
                </a:lnTo>
                <a:cubicBezTo>
                  <a:pt x="0" y="54384"/>
                  <a:pt x="54383" y="0"/>
                  <a:pt x="12124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22" name="Oval 56"/>
          <p:cNvSpPr/>
          <p:nvPr/>
        </p:nvSpPr>
        <p:spPr bwMode="auto">
          <a:xfrm>
            <a:off x="5567582" y="4190481"/>
            <a:ext cx="291792" cy="304800"/>
          </a:xfrm>
          <a:custGeom>
            <a:avLst/>
            <a:gdLst>
              <a:gd name="connsiteX0" fmla="*/ 246216 w 514056"/>
              <a:gd name="connsiteY0" fmla="*/ 167535 h 536971"/>
              <a:gd name="connsiteX1" fmla="*/ 160486 w 514056"/>
              <a:gd name="connsiteY1" fmla="*/ 257258 h 536971"/>
              <a:gd name="connsiteX2" fmla="*/ 186443 w 514056"/>
              <a:gd name="connsiteY2" fmla="*/ 329503 h 536971"/>
              <a:gd name="connsiteX3" fmla="*/ 256741 w 514056"/>
              <a:gd name="connsiteY3" fmla="*/ 359934 h 536971"/>
              <a:gd name="connsiteX4" fmla="*/ 350329 w 514056"/>
              <a:gd name="connsiteY4" fmla="*/ 359934 h 536971"/>
              <a:gd name="connsiteX5" fmla="*/ 353282 w 514056"/>
              <a:gd name="connsiteY5" fmla="*/ 357029 h 536971"/>
              <a:gd name="connsiteX6" fmla="*/ 353187 w 514056"/>
              <a:gd name="connsiteY6" fmla="*/ 357029 h 536971"/>
              <a:gd name="connsiteX7" fmla="*/ 353187 w 514056"/>
              <a:gd name="connsiteY7" fmla="*/ 254591 h 536971"/>
              <a:gd name="connsiteX8" fmla="*/ 351948 w 514056"/>
              <a:gd name="connsiteY8" fmla="*/ 246876 h 536971"/>
              <a:gd name="connsiteX9" fmla="*/ 351472 w 514056"/>
              <a:gd name="connsiteY9" fmla="*/ 245066 h 536971"/>
              <a:gd name="connsiteX10" fmla="*/ 246216 w 514056"/>
              <a:gd name="connsiteY10" fmla="*/ 167535 h 536971"/>
              <a:gd name="connsiteX11" fmla="*/ 243263 w 514056"/>
              <a:gd name="connsiteY11" fmla="*/ 139390 h 536971"/>
              <a:gd name="connsiteX12" fmla="*/ 379096 w 514056"/>
              <a:gd name="connsiteY12" fmla="*/ 238875 h 536971"/>
              <a:gd name="connsiteX13" fmla="*/ 381525 w 514056"/>
              <a:gd name="connsiteY13" fmla="*/ 254639 h 536971"/>
              <a:gd name="connsiteX14" fmla="*/ 381525 w 514056"/>
              <a:gd name="connsiteY14" fmla="*/ 357029 h 536971"/>
              <a:gd name="connsiteX15" fmla="*/ 350282 w 514056"/>
              <a:gd name="connsiteY15" fmla="*/ 388270 h 536971"/>
              <a:gd name="connsiteX16" fmla="*/ 256741 w 514056"/>
              <a:gd name="connsiteY16" fmla="*/ 388270 h 536971"/>
              <a:gd name="connsiteX17" fmla="*/ 165773 w 514056"/>
              <a:gd name="connsiteY17" fmla="*/ 348933 h 536971"/>
              <a:gd name="connsiteX18" fmla="*/ 132195 w 514056"/>
              <a:gd name="connsiteY18" fmla="*/ 255543 h 536971"/>
              <a:gd name="connsiteX19" fmla="*/ 243263 w 514056"/>
              <a:gd name="connsiteY19" fmla="*/ 139390 h 536971"/>
              <a:gd name="connsiteX20" fmla="*/ 122002 w 514056"/>
              <a:gd name="connsiteY20" fmla="*/ 32287 h 536971"/>
              <a:gd name="connsiteX21" fmla="*/ 32334 w 514056"/>
              <a:gd name="connsiteY21" fmla="*/ 122004 h 536971"/>
              <a:gd name="connsiteX22" fmla="*/ 32334 w 514056"/>
              <a:gd name="connsiteY22" fmla="*/ 414872 h 536971"/>
              <a:gd name="connsiteX23" fmla="*/ 122002 w 514056"/>
              <a:gd name="connsiteY23" fmla="*/ 504589 h 536971"/>
              <a:gd name="connsiteX24" fmla="*/ 391911 w 514056"/>
              <a:gd name="connsiteY24" fmla="*/ 504589 h 536971"/>
              <a:gd name="connsiteX25" fmla="*/ 481627 w 514056"/>
              <a:gd name="connsiteY25" fmla="*/ 414872 h 536971"/>
              <a:gd name="connsiteX26" fmla="*/ 481627 w 514056"/>
              <a:gd name="connsiteY26" fmla="*/ 122004 h 536971"/>
              <a:gd name="connsiteX27" fmla="*/ 391911 w 514056"/>
              <a:gd name="connsiteY27" fmla="*/ 32287 h 536971"/>
              <a:gd name="connsiteX28" fmla="*/ 122002 w 514056"/>
              <a:gd name="connsiteY28" fmla="*/ 0 h 536971"/>
              <a:gd name="connsiteX29" fmla="*/ 391911 w 514056"/>
              <a:gd name="connsiteY29" fmla="*/ 0 h 536971"/>
              <a:gd name="connsiteX30" fmla="*/ 514056 w 514056"/>
              <a:gd name="connsiteY30" fmla="*/ 122004 h 536971"/>
              <a:gd name="connsiteX31" fmla="*/ 514056 w 514056"/>
              <a:gd name="connsiteY31" fmla="*/ 414872 h 536971"/>
              <a:gd name="connsiteX32" fmla="*/ 391959 w 514056"/>
              <a:gd name="connsiteY32" fmla="*/ 536971 h 536971"/>
              <a:gd name="connsiteX33" fmla="*/ 122049 w 514056"/>
              <a:gd name="connsiteY33" fmla="*/ 536971 h 536971"/>
              <a:gd name="connsiteX34" fmla="*/ 0 w 514056"/>
              <a:gd name="connsiteY34" fmla="*/ 414872 h 536971"/>
              <a:gd name="connsiteX35" fmla="*/ 0 w 514056"/>
              <a:gd name="connsiteY35" fmla="*/ 122004 h 536971"/>
              <a:gd name="connsiteX36" fmla="*/ 122002 w 514056"/>
              <a:gd name="connsiteY36" fmla="*/ 0 h 536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14056" h="536971">
                <a:moveTo>
                  <a:pt x="246216" y="167535"/>
                </a:moveTo>
                <a:cubicBezTo>
                  <a:pt x="200255" y="172345"/>
                  <a:pt x="163344" y="210920"/>
                  <a:pt x="160486" y="257258"/>
                </a:cubicBezTo>
                <a:cubicBezTo>
                  <a:pt x="158819" y="284260"/>
                  <a:pt x="168059" y="309929"/>
                  <a:pt x="186443" y="329503"/>
                </a:cubicBezTo>
                <a:cubicBezTo>
                  <a:pt x="204827" y="349171"/>
                  <a:pt x="229832" y="359934"/>
                  <a:pt x="256741" y="359934"/>
                </a:cubicBezTo>
                <a:lnTo>
                  <a:pt x="350329" y="359934"/>
                </a:lnTo>
                <a:cubicBezTo>
                  <a:pt x="351901" y="359934"/>
                  <a:pt x="353282" y="358648"/>
                  <a:pt x="353282" y="357029"/>
                </a:cubicBezTo>
                <a:lnTo>
                  <a:pt x="353187" y="357029"/>
                </a:lnTo>
                <a:lnTo>
                  <a:pt x="353187" y="254591"/>
                </a:lnTo>
                <a:cubicBezTo>
                  <a:pt x="353187" y="251972"/>
                  <a:pt x="352758" y="249400"/>
                  <a:pt x="351948" y="246876"/>
                </a:cubicBezTo>
                <a:cubicBezTo>
                  <a:pt x="351758" y="246304"/>
                  <a:pt x="351615" y="245685"/>
                  <a:pt x="351472" y="245066"/>
                </a:cubicBezTo>
                <a:cubicBezTo>
                  <a:pt x="341947" y="195538"/>
                  <a:pt x="296701" y="162249"/>
                  <a:pt x="246216" y="167535"/>
                </a:cubicBezTo>
                <a:close/>
                <a:moveTo>
                  <a:pt x="243263" y="139390"/>
                </a:moveTo>
                <a:cubicBezTo>
                  <a:pt x="308084" y="132532"/>
                  <a:pt x="366380" y="175203"/>
                  <a:pt x="379096" y="238875"/>
                </a:cubicBezTo>
                <a:cubicBezTo>
                  <a:pt x="380715" y="243971"/>
                  <a:pt x="381525" y="249257"/>
                  <a:pt x="381525" y="254639"/>
                </a:cubicBezTo>
                <a:lnTo>
                  <a:pt x="381525" y="357029"/>
                </a:lnTo>
                <a:cubicBezTo>
                  <a:pt x="381525" y="374269"/>
                  <a:pt x="367570" y="388270"/>
                  <a:pt x="350282" y="388270"/>
                </a:cubicBezTo>
                <a:lnTo>
                  <a:pt x="256741" y="388270"/>
                </a:lnTo>
                <a:cubicBezTo>
                  <a:pt x="222449" y="388270"/>
                  <a:pt x="189301" y="373935"/>
                  <a:pt x="165773" y="348933"/>
                </a:cubicBezTo>
                <a:cubicBezTo>
                  <a:pt x="141959" y="323550"/>
                  <a:pt x="130052" y="290404"/>
                  <a:pt x="132195" y="255543"/>
                </a:cubicBezTo>
                <a:cubicBezTo>
                  <a:pt x="135910" y="195585"/>
                  <a:pt x="183633" y="145676"/>
                  <a:pt x="243263" y="139390"/>
                </a:cubicBezTo>
                <a:close/>
                <a:moveTo>
                  <a:pt x="122002" y="32287"/>
                </a:moveTo>
                <a:cubicBezTo>
                  <a:pt x="72572" y="32287"/>
                  <a:pt x="32334" y="72526"/>
                  <a:pt x="32334" y="122004"/>
                </a:cubicBezTo>
                <a:lnTo>
                  <a:pt x="32334" y="414872"/>
                </a:lnTo>
                <a:cubicBezTo>
                  <a:pt x="32334" y="464349"/>
                  <a:pt x="72572" y="504589"/>
                  <a:pt x="122002" y="504589"/>
                </a:cubicBezTo>
                <a:lnTo>
                  <a:pt x="391911" y="504589"/>
                </a:lnTo>
                <a:cubicBezTo>
                  <a:pt x="441388" y="504589"/>
                  <a:pt x="481627" y="464349"/>
                  <a:pt x="481627" y="414872"/>
                </a:cubicBezTo>
                <a:lnTo>
                  <a:pt x="481627" y="122004"/>
                </a:lnTo>
                <a:cubicBezTo>
                  <a:pt x="481627" y="72526"/>
                  <a:pt x="441388" y="32287"/>
                  <a:pt x="391911" y="32287"/>
                </a:cubicBezTo>
                <a:close/>
                <a:moveTo>
                  <a:pt x="122002" y="0"/>
                </a:moveTo>
                <a:lnTo>
                  <a:pt x="391911" y="0"/>
                </a:lnTo>
                <a:cubicBezTo>
                  <a:pt x="459246" y="0"/>
                  <a:pt x="513913" y="54764"/>
                  <a:pt x="514056" y="122004"/>
                </a:cubicBezTo>
                <a:lnTo>
                  <a:pt x="514056" y="414872"/>
                </a:lnTo>
                <a:cubicBezTo>
                  <a:pt x="514056" y="482207"/>
                  <a:pt x="459293" y="536971"/>
                  <a:pt x="391959" y="536971"/>
                </a:cubicBezTo>
                <a:lnTo>
                  <a:pt x="122049" y="536971"/>
                </a:lnTo>
                <a:cubicBezTo>
                  <a:pt x="54763" y="536971"/>
                  <a:pt x="0" y="482207"/>
                  <a:pt x="0" y="414872"/>
                </a:cubicBezTo>
                <a:lnTo>
                  <a:pt x="0" y="122004"/>
                </a:lnTo>
                <a:cubicBezTo>
                  <a:pt x="0" y="54764"/>
                  <a:pt x="54715" y="0"/>
                  <a:pt x="122002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23" name="Oval 57"/>
          <p:cNvSpPr/>
          <p:nvPr/>
        </p:nvSpPr>
        <p:spPr bwMode="auto">
          <a:xfrm>
            <a:off x="6512513" y="4190481"/>
            <a:ext cx="291791" cy="304800"/>
          </a:xfrm>
          <a:custGeom>
            <a:avLst/>
            <a:gdLst>
              <a:gd name="connsiteX0" fmla="*/ 211059 w 511774"/>
              <a:gd name="connsiteY0" fmla="*/ 191862 h 534590"/>
              <a:gd name="connsiteX1" fmla="*/ 145564 w 511774"/>
              <a:gd name="connsiteY1" fmla="*/ 345396 h 534590"/>
              <a:gd name="connsiteX2" fmla="*/ 145544 w 511774"/>
              <a:gd name="connsiteY2" fmla="*/ 345396 h 534590"/>
              <a:gd name="connsiteX3" fmla="*/ 145544 w 511774"/>
              <a:gd name="connsiteY3" fmla="*/ 345443 h 534590"/>
              <a:gd name="connsiteX4" fmla="*/ 145564 w 511774"/>
              <a:gd name="connsiteY4" fmla="*/ 345396 h 534590"/>
              <a:gd name="connsiteX5" fmla="*/ 366229 w 511774"/>
              <a:gd name="connsiteY5" fmla="*/ 345396 h 534590"/>
              <a:gd name="connsiteX6" fmla="*/ 329377 w 511774"/>
              <a:gd name="connsiteY6" fmla="*/ 259009 h 534590"/>
              <a:gd name="connsiteX7" fmla="*/ 314188 w 511774"/>
              <a:gd name="connsiteY7" fmla="*/ 294630 h 534590"/>
              <a:gd name="connsiteX8" fmla="*/ 284573 w 511774"/>
              <a:gd name="connsiteY8" fmla="*/ 314203 h 534590"/>
              <a:gd name="connsiteX9" fmla="*/ 254911 w 511774"/>
              <a:gd name="connsiteY9" fmla="*/ 294630 h 534590"/>
              <a:gd name="connsiteX10" fmla="*/ 211059 w 511774"/>
              <a:gd name="connsiteY10" fmla="*/ 161002 h 534590"/>
              <a:gd name="connsiteX11" fmla="*/ 235342 w 511774"/>
              <a:gd name="connsiteY11" fmla="*/ 177051 h 534590"/>
              <a:gd name="connsiteX12" fmla="*/ 280812 w 511774"/>
              <a:gd name="connsiteY12" fmla="*/ 283630 h 534590"/>
              <a:gd name="connsiteX13" fmla="*/ 284573 w 511774"/>
              <a:gd name="connsiteY13" fmla="*/ 286058 h 534590"/>
              <a:gd name="connsiteX14" fmla="*/ 288287 w 511774"/>
              <a:gd name="connsiteY14" fmla="*/ 283630 h 534590"/>
              <a:gd name="connsiteX15" fmla="*/ 305094 w 511774"/>
              <a:gd name="connsiteY15" fmla="*/ 244198 h 534590"/>
              <a:gd name="connsiteX16" fmla="*/ 329377 w 511774"/>
              <a:gd name="connsiteY16" fmla="*/ 228102 h 534590"/>
              <a:gd name="connsiteX17" fmla="*/ 353659 w 511774"/>
              <a:gd name="connsiteY17" fmla="*/ 244198 h 534590"/>
              <a:gd name="connsiteX18" fmla="*/ 393178 w 511774"/>
              <a:gd name="connsiteY18" fmla="*/ 336824 h 534590"/>
              <a:gd name="connsiteX19" fmla="*/ 390892 w 511774"/>
              <a:gd name="connsiteY19" fmla="*/ 361778 h 534590"/>
              <a:gd name="connsiteX20" fmla="*/ 368895 w 511774"/>
              <a:gd name="connsiteY20" fmla="*/ 373588 h 534590"/>
              <a:gd name="connsiteX21" fmla="*/ 142830 w 511774"/>
              <a:gd name="connsiteY21" fmla="*/ 373588 h 534590"/>
              <a:gd name="connsiteX22" fmla="*/ 120833 w 511774"/>
              <a:gd name="connsiteY22" fmla="*/ 361778 h 534590"/>
              <a:gd name="connsiteX23" fmla="*/ 118548 w 511774"/>
              <a:gd name="connsiteY23" fmla="*/ 336824 h 534590"/>
              <a:gd name="connsiteX24" fmla="*/ 186777 w 511774"/>
              <a:gd name="connsiteY24" fmla="*/ 177051 h 534590"/>
              <a:gd name="connsiteX25" fmla="*/ 211059 w 511774"/>
              <a:gd name="connsiteY25" fmla="*/ 161002 h 534590"/>
              <a:gd name="connsiteX26" fmla="*/ 121563 w 511774"/>
              <a:gd name="connsiteY26" fmla="*/ 32194 h 534590"/>
              <a:gd name="connsiteX27" fmla="*/ 32283 w 511774"/>
              <a:gd name="connsiteY27" fmla="*/ 121491 h 534590"/>
              <a:gd name="connsiteX28" fmla="*/ 32283 w 511774"/>
              <a:gd name="connsiteY28" fmla="*/ 413051 h 534590"/>
              <a:gd name="connsiteX29" fmla="*/ 121563 w 511774"/>
              <a:gd name="connsiteY29" fmla="*/ 502348 h 534590"/>
              <a:gd name="connsiteX30" fmla="*/ 390211 w 511774"/>
              <a:gd name="connsiteY30" fmla="*/ 502348 h 534590"/>
              <a:gd name="connsiteX31" fmla="*/ 479491 w 511774"/>
              <a:gd name="connsiteY31" fmla="*/ 413051 h 534590"/>
              <a:gd name="connsiteX32" fmla="*/ 479491 w 511774"/>
              <a:gd name="connsiteY32" fmla="*/ 121491 h 534590"/>
              <a:gd name="connsiteX33" fmla="*/ 390211 w 511774"/>
              <a:gd name="connsiteY33" fmla="*/ 32194 h 534590"/>
              <a:gd name="connsiteX34" fmla="*/ 121563 w 511774"/>
              <a:gd name="connsiteY34" fmla="*/ 0 h 534590"/>
              <a:gd name="connsiteX35" fmla="*/ 390211 w 511774"/>
              <a:gd name="connsiteY35" fmla="*/ 0 h 534590"/>
              <a:gd name="connsiteX36" fmla="*/ 511774 w 511774"/>
              <a:gd name="connsiteY36" fmla="*/ 121491 h 534590"/>
              <a:gd name="connsiteX37" fmla="*/ 511774 w 511774"/>
              <a:gd name="connsiteY37" fmla="*/ 413004 h 534590"/>
              <a:gd name="connsiteX38" fmla="*/ 390211 w 511774"/>
              <a:gd name="connsiteY38" fmla="*/ 534590 h 534590"/>
              <a:gd name="connsiteX39" fmla="*/ 121563 w 511774"/>
              <a:gd name="connsiteY39" fmla="*/ 534590 h 534590"/>
              <a:gd name="connsiteX40" fmla="*/ 0 w 511774"/>
              <a:gd name="connsiteY40" fmla="*/ 413004 h 534590"/>
              <a:gd name="connsiteX41" fmla="*/ 0 w 511774"/>
              <a:gd name="connsiteY41" fmla="*/ 121491 h 534590"/>
              <a:gd name="connsiteX42" fmla="*/ 121563 w 511774"/>
              <a:gd name="connsiteY42" fmla="*/ 0 h 534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511774" h="534590">
                <a:moveTo>
                  <a:pt x="211059" y="191862"/>
                </a:moveTo>
                <a:lnTo>
                  <a:pt x="145564" y="345396"/>
                </a:lnTo>
                <a:lnTo>
                  <a:pt x="145544" y="345396"/>
                </a:lnTo>
                <a:lnTo>
                  <a:pt x="145544" y="345443"/>
                </a:lnTo>
                <a:lnTo>
                  <a:pt x="145564" y="345396"/>
                </a:lnTo>
                <a:lnTo>
                  <a:pt x="366229" y="345396"/>
                </a:lnTo>
                <a:lnTo>
                  <a:pt x="329377" y="259009"/>
                </a:lnTo>
                <a:lnTo>
                  <a:pt x="314188" y="294630"/>
                </a:lnTo>
                <a:cubicBezTo>
                  <a:pt x="309094" y="306679"/>
                  <a:pt x="297667" y="314203"/>
                  <a:pt x="284573" y="314203"/>
                </a:cubicBezTo>
                <a:cubicBezTo>
                  <a:pt x="271480" y="314203"/>
                  <a:pt x="260100" y="306679"/>
                  <a:pt x="254911" y="294630"/>
                </a:cubicBezTo>
                <a:close/>
                <a:moveTo>
                  <a:pt x="211059" y="161002"/>
                </a:moveTo>
                <a:cubicBezTo>
                  <a:pt x="221629" y="161002"/>
                  <a:pt x="231152" y="167288"/>
                  <a:pt x="235342" y="177051"/>
                </a:cubicBezTo>
                <a:lnTo>
                  <a:pt x="280812" y="283630"/>
                </a:lnTo>
                <a:cubicBezTo>
                  <a:pt x="281717" y="285630"/>
                  <a:pt x="283288" y="286058"/>
                  <a:pt x="284573" y="286058"/>
                </a:cubicBezTo>
                <a:cubicBezTo>
                  <a:pt x="285811" y="286058"/>
                  <a:pt x="287430" y="285630"/>
                  <a:pt x="288287" y="283630"/>
                </a:cubicBezTo>
                <a:lnTo>
                  <a:pt x="305094" y="244198"/>
                </a:lnTo>
                <a:cubicBezTo>
                  <a:pt x="309237" y="234436"/>
                  <a:pt x="318759" y="228102"/>
                  <a:pt x="329377" y="228102"/>
                </a:cubicBezTo>
                <a:cubicBezTo>
                  <a:pt x="339947" y="228102"/>
                  <a:pt x="349469" y="234436"/>
                  <a:pt x="353659" y="244198"/>
                </a:cubicBezTo>
                <a:lnTo>
                  <a:pt x="393178" y="336824"/>
                </a:lnTo>
                <a:cubicBezTo>
                  <a:pt x="396701" y="345015"/>
                  <a:pt x="395844" y="354396"/>
                  <a:pt x="390892" y="361778"/>
                </a:cubicBezTo>
                <a:cubicBezTo>
                  <a:pt x="386036" y="369207"/>
                  <a:pt x="377799" y="373588"/>
                  <a:pt x="368895" y="373588"/>
                </a:cubicBezTo>
                <a:lnTo>
                  <a:pt x="142830" y="373588"/>
                </a:lnTo>
                <a:cubicBezTo>
                  <a:pt x="133974" y="373588"/>
                  <a:pt x="125690" y="369207"/>
                  <a:pt x="120833" y="361778"/>
                </a:cubicBezTo>
                <a:cubicBezTo>
                  <a:pt x="115882" y="354349"/>
                  <a:pt x="115072" y="345015"/>
                  <a:pt x="118548" y="336824"/>
                </a:cubicBezTo>
                <a:lnTo>
                  <a:pt x="186777" y="177051"/>
                </a:lnTo>
                <a:cubicBezTo>
                  <a:pt x="190919" y="167288"/>
                  <a:pt x="200442" y="161002"/>
                  <a:pt x="211059" y="161002"/>
                </a:cubicBezTo>
                <a:close/>
                <a:moveTo>
                  <a:pt x="121563" y="32194"/>
                </a:moveTo>
                <a:cubicBezTo>
                  <a:pt x="72328" y="32194"/>
                  <a:pt x="32283" y="72247"/>
                  <a:pt x="32283" y="121491"/>
                </a:cubicBezTo>
                <a:lnTo>
                  <a:pt x="32283" y="413051"/>
                </a:lnTo>
                <a:cubicBezTo>
                  <a:pt x="32283" y="462296"/>
                  <a:pt x="72328" y="502348"/>
                  <a:pt x="121563" y="502348"/>
                </a:cubicBezTo>
                <a:lnTo>
                  <a:pt x="390211" y="502348"/>
                </a:lnTo>
                <a:cubicBezTo>
                  <a:pt x="439446" y="502348"/>
                  <a:pt x="479491" y="462296"/>
                  <a:pt x="479491" y="413051"/>
                </a:cubicBezTo>
                <a:lnTo>
                  <a:pt x="479491" y="121491"/>
                </a:lnTo>
                <a:cubicBezTo>
                  <a:pt x="479491" y="72247"/>
                  <a:pt x="439446" y="32194"/>
                  <a:pt x="390211" y="32194"/>
                </a:cubicBezTo>
                <a:close/>
                <a:moveTo>
                  <a:pt x="121563" y="0"/>
                </a:moveTo>
                <a:lnTo>
                  <a:pt x="390211" y="0"/>
                </a:lnTo>
                <a:cubicBezTo>
                  <a:pt x="457254" y="0"/>
                  <a:pt x="511774" y="54530"/>
                  <a:pt x="511774" y="121491"/>
                </a:cubicBezTo>
                <a:lnTo>
                  <a:pt x="511774" y="413004"/>
                </a:lnTo>
                <a:cubicBezTo>
                  <a:pt x="511774" y="480060"/>
                  <a:pt x="457254" y="534590"/>
                  <a:pt x="390211" y="534590"/>
                </a:cubicBezTo>
                <a:lnTo>
                  <a:pt x="121563" y="534590"/>
                </a:lnTo>
                <a:cubicBezTo>
                  <a:pt x="54520" y="534590"/>
                  <a:pt x="0" y="480060"/>
                  <a:pt x="0" y="413004"/>
                </a:cubicBezTo>
                <a:lnTo>
                  <a:pt x="0" y="121491"/>
                </a:lnTo>
                <a:cubicBezTo>
                  <a:pt x="0" y="54530"/>
                  <a:pt x="54520" y="0"/>
                  <a:pt x="121563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066165" y="518795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Project Objective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24" name="矩形 3"/>
          <p:cNvSpPr>
            <a:spLocks noChangeArrowheads="1"/>
          </p:cNvSpPr>
          <p:nvPr/>
        </p:nvSpPr>
        <p:spPr bwMode="auto">
          <a:xfrm>
            <a:off x="7571664" y="2632144"/>
            <a:ext cx="320294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p>
            <a:pPr algn="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Identifies strengths &amp; weaknesses: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5" name="矩形 3"/>
          <p:cNvSpPr>
            <a:spLocks noChangeArrowheads="1"/>
          </p:cNvSpPr>
          <p:nvPr/>
        </p:nvSpPr>
        <p:spPr bwMode="auto">
          <a:xfrm>
            <a:off x="8086090" y="4380230"/>
            <a:ext cx="332105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Supports smart decisions in sales, inventory &amp; marketing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6" name="矩形 3"/>
          <p:cNvSpPr>
            <a:spLocks noChangeArrowheads="1"/>
          </p:cNvSpPr>
          <p:nvPr/>
        </p:nvSpPr>
        <p:spPr bwMode="auto">
          <a:xfrm>
            <a:off x="435534" y="4380299"/>
            <a:ext cx="370332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Provides real-time performance insights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椭圆 19"/>
          <p:cNvSpPr/>
          <p:nvPr/>
        </p:nvSpPr>
        <p:spPr>
          <a:xfrm>
            <a:off x="6481530" y="1580194"/>
            <a:ext cx="2022361" cy="2022361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9706238" y="1580194"/>
            <a:ext cx="2022361" cy="2022361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5" name="Oval 1"/>
          <p:cNvSpPr/>
          <p:nvPr/>
        </p:nvSpPr>
        <p:spPr>
          <a:xfrm>
            <a:off x="1458980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6" name="Oval 38"/>
          <p:cNvSpPr/>
          <p:nvPr/>
        </p:nvSpPr>
        <p:spPr>
          <a:xfrm>
            <a:off x="1333081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7" name="Oval 80"/>
          <p:cNvSpPr/>
          <p:nvPr/>
        </p:nvSpPr>
        <p:spPr>
          <a:xfrm>
            <a:off x="2771488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8" name="Oval 39"/>
          <p:cNvSpPr/>
          <p:nvPr/>
        </p:nvSpPr>
        <p:spPr>
          <a:xfrm>
            <a:off x="2645588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sp>
        <p:nvSpPr>
          <p:cNvPr id="9" name="Oval 82"/>
          <p:cNvSpPr/>
          <p:nvPr/>
        </p:nvSpPr>
        <p:spPr>
          <a:xfrm>
            <a:off x="4083995" y="2245455"/>
            <a:ext cx="722470" cy="722470"/>
          </a:xfrm>
          <a:prstGeom prst="ellipse">
            <a:avLst/>
          </a:prstGeom>
          <a:gradFill flip="none" rotWithShape="1"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>
              <a:cs typeface="Manrope SemiBold" charset="0"/>
              <a:sym typeface="+mn-lt"/>
            </a:endParaRPr>
          </a:p>
        </p:txBody>
      </p:sp>
      <p:sp>
        <p:nvSpPr>
          <p:cNvPr id="10" name="Oval 41"/>
          <p:cNvSpPr/>
          <p:nvPr/>
        </p:nvSpPr>
        <p:spPr>
          <a:xfrm>
            <a:off x="3958096" y="2109856"/>
            <a:ext cx="974268" cy="974268"/>
          </a:xfrm>
          <a:prstGeom prst="ellipse">
            <a:avLst/>
          </a:prstGeom>
          <a:ln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Manrope SemiBold" charset="0"/>
              <a:ea typeface="Manrope SemiBold" charset="0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459230" y="1976613"/>
            <a:ext cx="35757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"/>
          <p:cNvSpPr/>
          <p:nvPr/>
        </p:nvSpPr>
        <p:spPr bwMode="auto">
          <a:xfrm>
            <a:off x="1678112" y="2449469"/>
            <a:ext cx="284205" cy="314441"/>
          </a:xfrm>
          <a:custGeom>
            <a:avLst/>
            <a:gdLst>
              <a:gd name="T0" fmla="*/ 5709 w 11417"/>
              <a:gd name="T1" fmla="*/ 0 h 12628"/>
              <a:gd name="T2" fmla="*/ 2400 w 11417"/>
              <a:gd name="T3" fmla="*/ 10360 h 12628"/>
              <a:gd name="T4" fmla="*/ 2589 w 11417"/>
              <a:gd name="T5" fmla="*/ 10421 h 12628"/>
              <a:gd name="T6" fmla="*/ 2775 w 11417"/>
              <a:gd name="T7" fmla="*/ 9834 h 12628"/>
              <a:gd name="T8" fmla="*/ 647 w 11417"/>
              <a:gd name="T9" fmla="*/ 5708 h 12628"/>
              <a:gd name="T10" fmla="*/ 10770 w 11417"/>
              <a:gd name="T11" fmla="*/ 5708 h 12628"/>
              <a:gd name="T12" fmla="*/ 8642 w 11417"/>
              <a:gd name="T13" fmla="*/ 9834 h 12628"/>
              <a:gd name="T14" fmla="*/ 8830 w 11417"/>
              <a:gd name="T15" fmla="*/ 10421 h 12628"/>
              <a:gd name="T16" fmla="*/ 11417 w 11417"/>
              <a:gd name="T17" fmla="*/ 5708 h 12628"/>
              <a:gd name="T18" fmla="*/ 6443 w 11417"/>
              <a:gd name="T19" fmla="*/ 11546 h 12628"/>
              <a:gd name="T20" fmla="*/ 5052 w 11417"/>
              <a:gd name="T21" fmla="*/ 11946 h 12628"/>
              <a:gd name="T22" fmla="*/ 4636 w 11417"/>
              <a:gd name="T23" fmla="*/ 11716 h 12628"/>
              <a:gd name="T24" fmla="*/ 4058 w 11417"/>
              <a:gd name="T25" fmla="*/ 11876 h 12628"/>
              <a:gd name="T26" fmla="*/ 4130 w 11417"/>
              <a:gd name="T27" fmla="*/ 12119 h 12628"/>
              <a:gd name="T28" fmla="*/ 5913 w 11417"/>
              <a:gd name="T29" fmla="*/ 12321 h 12628"/>
              <a:gd name="T30" fmla="*/ 6786 w 11417"/>
              <a:gd name="T31" fmla="*/ 12420 h 12628"/>
              <a:gd name="T32" fmla="*/ 7002 w 11417"/>
              <a:gd name="T33" fmla="*/ 12538 h 12628"/>
              <a:gd name="T34" fmla="*/ 7280 w 11417"/>
              <a:gd name="T35" fmla="*/ 12002 h 12628"/>
              <a:gd name="T36" fmla="*/ 1903 w 11417"/>
              <a:gd name="T37" fmla="*/ 5693 h 12628"/>
              <a:gd name="T38" fmla="*/ 4010 w 11417"/>
              <a:gd name="T39" fmla="*/ 9099 h 12628"/>
              <a:gd name="T40" fmla="*/ 4010 w 11417"/>
              <a:gd name="T41" fmla="*/ 10613 h 12628"/>
              <a:gd name="T42" fmla="*/ 6885 w 11417"/>
              <a:gd name="T43" fmla="*/ 11136 h 12628"/>
              <a:gd name="T44" fmla="*/ 7408 w 11417"/>
              <a:gd name="T45" fmla="*/ 9503 h 12628"/>
              <a:gd name="T46" fmla="*/ 7743 w 11417"/>
              <a:gd name="T47" fmla="*/ 8909 h 12628"/>
              <a:gd name="T48" fmla="*/ 5709 w 11417"/>
              <a:gd name="T49" fmla="*/ 1887 h 12628"/>
              <a:gd name="T50" fmla="*/ 4951 w 11417"/>
              <a:gd name="T51" fmla="*/ 10469 h 12628"/>
              <a:gd name="T52" fmla="*/ 4676 w 11417"/>
              <a:gd name="T53" fmla="*/ 9913 h 12628"/>
              <a:gd name="T54" fmla="*/ 6741 w 11417"/>
              <a:gd name="T55" fmla="*/ 10208 h 12628"/>
              <a:gd name="T56" fmla="*/ 7408 w 11417"/>
              <a:gd name="T57" fmla="*/ 8356 h 12628"/>
              <a:gd name="T58" fmla="*/ 6741 w 11417"/>
              <a:gd name="T59" fmla="*/ 9021 h 12628"/>
              <a:gd name="T60" fmla="*/ 6741 w 11417"/>
              <a:gd name="T61" fmla="*/ 9040 h 12628"/>
              <a:gd name="T62" fmla="*/ 4676 w 11417"/>
              <a:gd name="T63" fmla="*/ 9266 h 12628"/>
              <a:gd name="T64" fmla="*/ 4676 w 11417"/>
              <a:gd name="T65" fmla="*/ 9020 h 12628"/>
              <a:gd name="T66" fmla="*/ 4362 w 11417"/>
              <a:gd name="T67" fmla="*/ 8550 h 12628"/>
              <a:gd name="T68" fmla="*/ 2550 w 11417"/>
              <a:gd name="T69" fmla="*/ 5693 h 12628"/>
              <a:gd name="T70" fmla="*/ 8867 w 11417"/>
              <a:gd name="T71" fmla="*/ 5693 h 12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417" h="12628">
                <a:moveTo>
                  <a:pt x="11417" y="5708"/>
                </a:moveTo>
                <a:cubicBezTo>
                  <a:pt x="11417" y="2556"/>
                  <a:pt x="8861" y="0"/>
                  <a:pt x="5709" y="0"/>
                </a:cubicBezTo>
                <a:cubicBezTo>
                  <a:pt x="2556" y="0"/>
                  <a:pt x="0" y="2556"/>
                  <a:pt x="0" y="5708"/>
                </a:cubicBezTo>
                <a:cubicBezTo>
                  <a:pt x="0" y="7628"/>
                  <a:pt x="948" y="9326"/>
                  <a:pt x="2400" y="10360"/>
                </a:cubicBezTo>
                <a:lnTo>
                  <a:pt x="2400" y="10360"/>
                </a:lnTo>
                <a:cubicBezTo>
                  <a:pt x="2453" y="10399"/>
                  <a:pt x="2518" y="10421"/>
                  <a:pt x="2589" y="10421"/>
                </a:cubicBezTo>
                <a:cubicBezTo>
                  <a:pt x="2767" y="10421"/>
                  <a:pt x="2912" y="10276"/>
                  <a:pt x="2912" y="10098"/>
                </a:cubicBezTo>
                <a:cubicBezTo>
                  <a:pt x="2912" y="9989"/>
                  <a:pt x="2858" y="9892"/>
                  <a:pt x="2775" y="9834"/>
                </a:cubicBezTo>
                <a:lnTo>
                  <a:pt x="2776" y="9834"/>
                </a:lnTo>
                <a:cubicBezTo>
                  <a:pt x="1487" y="8916"/>
                  <a:pt x="647" y="7410"/>
                  <a:pt x="647" y="5708"/>
                </a:cubicBezTo>
                <a:cubicBezTo>
                  <a:pt x="647" y="2913"/>
                  <a:pt x="2913" y="647"/>
                  <a:pt x="5709" y="647"/>
                </a:cubicBezTo>
                <a:cubicBezTo>
                  <a:pt x="8504" y="647"/>
                  <a:pt x="10770" y="2913"/>
                  <a:pt x="10770" y="5708"/>
                </a:cubicBezTo>
                <a:cubicBezTo>
                  <a:pt x="10770" y="7410"/>
                  <a:pt x="9930" y="8916"/>
                  <a:pt x="8642" y="9834"/>
                </a:cubicBezTo>
                <a:lnTo>
                  <a:pt x="8642" y="9834"/>
                </a:lnTo>
                <a:cubicBezTo>
                  <a:pt x="8560" y="9893"/>
                  <a:pt x="8506" y="9989"/>
                  <a:pt x="8506" y="10098"/>
                </a:cubicBezTo>
                <a:cubicBezTo>
                  <a:pt x="8506" y="10276"/>
                  <a:pt x="8651" y="10421"/>
                  <a:pt x="8830" y="10421"/>
                </a:cubicBezTo>
                <a:cubicBezTo>
                  <a:pt x="8907" y="10421"/>
                  <a:pt x="8978" y="10394"/>
                  <a:pt x="9034" y="10348"/>
                </a:cubicBezTo>
                <a:cubicBezTo>
                  <a:pt x="10477" y="9313"/>
                  <a:pt x="11417" y="7620"/>
                  <a:pt x="11417" y="5708"/>
                </a:cubicBezTo>
                <a:close/>
                <a:moveTo>
                  <a:pt x="7280" y="12002"/>
                </a:moveTo>
                <a:cubicBezTo>
                  <a:pt x="7078" y="11756"/>
                  <a:pt x="6784" y="11585"/>
                  <a:pt x="6443" y="11546"/>
                </a:cubicBezTo>
                <a:cubicBezTo>
                  <a:pt x="6095" y="11507"/>
                  <a:pt x="5764" y="11612"/>
                  <a:pt x="5510" y="11815"/>
                </a:cubicBezTo>
                <a:cubicBezTo>
                  <a:pt x="5385" y="11914"/>
                  <a:pt x="5223" y="11965"/>
                  <a:pt x="5052" y="11946"/>
                </a:cubicBezTo>
                <a:cubicBezTo>
                  <a:pt x="4882" y="11927"/>
                  <a:pt x="4735" y="11840"/>
                  <a:pt x="4636" y="11716"/>
                </a:cubicBezTo>
                <a:lnTo>
                  <a:pt x="4636" y="11716"/>
                </a:lnTo>
                <a:cubicBezTo>
                  <a:pt x="4584" y="11648"/>
                  <a:pt x="4507" y="11601"/>
                  <a:pt x="4416" y="11591"/>
                </a:cubicBezTo>
                <a:cubicBezTo>
                  <a:pt x="4238" y="11571"/>
                  <a:pt x="4078" y="11698"/>
                  <a:pt x="4058" y="11876"/>
                </a:cubicBezTo>
                <a:cubicBezTo>
                  <a:pt x="4047" y="11967"/>
                  <a:pt x="4076" y="12053"/>
                  <a:pt x="4130" y="12119"/>
                </a:cubicBezTo>
                <a:lnTo>
                  <a:pt x="4130" y="12119"/>
                </a:lnTo>
                <a:cubicBezTo>
                  <a:pt x="4332" y="12373"/>
                  <a:pt x="4631" y="12549"/>
                  <a:pt x="4979" y="12589"/>
                </a:cubicBezTo>
                <a:cubicBezTo>
                  <a:pt x="5328" y="12628"/>
                  <a:pt x="5659" y="12523"/>
                  <a:pt x="5913" y="12321"/>
                </a:cubicBezTo>
                <a:cubicBezTo>
                  <a:pt x="6037" y="12222"/>
                  <a:pt x="6199" y="12170"/>
                  <a:pt x="6370" y="12189"/>
                </a:cubicBezTo>
                <a:cubicBezTo>
                  <a:pt x="6540" y="12209"/>
                  <a:pt x="6687" y="12295"/>
                  <a:pt x="6786" y="12420"/>
                </a:cubicBezTo>
                <a:lnTo>
                  <a:pt x="6786" y="12419"/>
                </a:lnTo>
                <a:cubicBezTo>
                  <a:pt x="6838" y="12484"/>
                  <a:pt x="6914" y="12528"/>
                  <a:pt x="7002" y="12538"/>
                </a:cubicBezTo>
                <a:cubicBezTo>
                  <a:pt x="7179" y="12558"/>
                  <a:pt x="7340" y="12431"/>
                  <a:pt x="7360" y="12253"/>
                </a:cubicBezTo>
                <a:cubicBezTo>
                  <a:pt x="7371" y="12158"/>
                  <a:pt x="7339" y="12068"/>
                  <a:pt x="7280" y="12002"/>
                </a:cubicBezTo>
                <a:close/>
                <a:moveTo>
                  <a:pt x="5709" y="1887"/>
                </a:moveTo>
                <a:cubicBezTo>
                  <a:pt x="3607" y="1887"/>
                  <a:pt x="1903" y="3591"/>
                  <a:pt x="1903" y="5693"/>
                </a:cubicBezTo>
                <a:cubicBezTo>
                  <a:pt x="1903" y="7046"/>
                  <a:pt x="2610" y="8234"/>
                  <a:pt x="3674" y="8909"/>
                </a:cubicBezTo>
                <a:cubicBezTo>
                  <a:pt x="3782" y="8978"/>
                  <a:pt x="3894" y="9041"/>
                  <a:pt x="4010" y="9099"/>
                </a:cubicBezTo>
                <a:lnTo>
                  <a:pt x="4010" y="9502"/>
                </a:lnTo>
                <a:lnTo>
                  <a:pt x="4010" y="10613"/>
                </a:lnTo>
                <a:cubicBezTo>
                  <a:pt x="4010" y="10952"/>
                  <a:pt x="4278" y="11136"/>
                  <a:pt x="4532" y="11136"/>
                </a:cubicBezTo>
                <a:lnTo>
                  <a:pt x="6885" y="11136"/>
                </a:lnTo>
                <a:cubicBezTo>
                  <a:pt x="7212" y="11136"/>
                  <a:pt x="7408" y="10879"/>
                  <a:pt x="7408" y="10613"/>
                </a:cubicBezTo>
                <a:lnTo>
                  <a:pt x="7408" y="9503"/>
                </a:lnTo>
                <a:lnTo>
                  <a:pt x="7408" y="9099"/>
                </a:lnTo>
                <a:cubicBezTo>
                  <a:pt x="7523" y="9041"/>
                  <a:pt x="7635" y="8978"/>
                  <a:pt x="7743" y="8909"/>
                </a:cubicBezTo>
                <a:cubicBezTo>
                  <a:pt x="8808" y="8234"/>
                  <a:pt x="9514" y="7046"/>
                  <a:pt x="9514" y="5693"/>
                </a:cubicBezTo>
                <a:cubicBezTo>
                  <a:pt x="9514" y="3591"/>
                  <a:pt x="7811" y="1887"/>
                  <a:pt x="5709" y="1887"/>
                </a:cubicBezTo>
                <a:close/>
                <a:moveTo>
                  <a:pt x="6480" y="10469"/>
                </a:moveTo>
                <a:lnTo>
                  <a:pt x="4951" y="10469"/>
                </a:lnTo>
                <a:cubicBezTo>
                  <a:pt x="4792" y="10469"/>
                  <a:pt x="4676" y="10362"/>
                  <a:pt x="4676" y="10195"/>
                </a:cubicBezTo>
                <a:lnTo>
                  <a:pt x="4676" y="9913"/>
                </a:lnTo>
                <a:lnTo>
                  <a:pt x="6741" y="9913"/>
                </a:lnTo>
                <a:lnTo>
                  <a:pt x="6741" y="10208"/>
                </a:lnTo>
                <a:cubicBezTo>
                  <a:pt x="6741" y="10324"/>
                  <a:pt x="6649" y="10469"/>
                  <a:pt x="6480" y="10469"/>
                </a:cubicBezTo>
                <a:close/>
                <a:moveTo>
                  <a:pt x="7408" y="8356"/>
                </a:moveTo>
                <a:cubicBezTo>
                  <a:pt x="7288" y="8433"/>
                  <a:pt x="7032" y="8562"/>
                  <a:pt x="7032" y="8562"/>
                </a:cubicBezTo>
                <a:cubicBezTo>
                  <a:pt x="6860" y="8643"/>
                  <a:pt x="6741" y="8818"/>
                  <a:pt x="6741" y="9021"/>
                </a:cubicBezTo>
                <a:cubicBezTo>
                  <a:pt x="6741" y="9027"/>
                  <a:pt x="6741" y="9034"/>
                  <a:pt x="6742" y="9040"/>
                </a:cubicBezTo>
                <a:lnTo>
                  <a:pt x="6741" y="9040"/>
                </a:lnTo>
                <a:lnTo>
                  <a:pt x="6741" y="9266"/>
                </a:lnTo>
                <a:lnTo>
                  <a:pt x="4676" y="9266"/>
                </a:lnTo>
                <a:lnTo>
                  <a:pt x="4676" y="9020"/>
                </a:lnTo>
                <a:lnTo>
                  <a:pt x="4676" y="9020"/>
                </a:lnTo>
                <a:cubicBezTo>
                  <a:pt x="4676" y="8808"/>
                  <a:pt x="4546" y="8627"/>
                  <a:pt x="4362" y="8551"/>
                </a:cubicBezTo>
                <a:lnTo>
                  <a:pt x="4362" y="8550"/>
                </a:lnTo>
                <a:cubicBezTo>
                  <a:pt x="4240" y="8493"/>
                  <a:pt x="4123" y="8428"/>
                  <a:pt x="4010" y="8356"/>
                </a:cubicBezTo>
                <a:cubicBezTo>
                  <a:pt x="3132" y="7795"/>
                  <a:pt x="2550" y="6812"/>
                  <a:pt x="2550" y="5693"/>
                </a:cubicBezTo>
                <a:cubicBezTo>
                  <a:pt x="2550" y="3948"/>
                  <a:pt x="3964" y="2534"/>
                  <a:pt x="5709" y="2534"/>
                </a:cubicBezTo>
                <a:cubicBezTo>
                  <a:pt x="7453" y="2534"/>
                  <a:pt x="8867" y="3948"/>
                  <a:pt x="8867" y="5693"/>
                </a:cubicBezTo>
                <a:cubicBezTo>
                  <a:pt x="8867" y="6812"/>
                  <a:pt x="8285" y="7795"/>
                  <a:pt x="7408" y="835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5" name="Oval 49"/>
          <p:cNvSpPr/>
          <p:nvPr/>
        </p:nvSpPr>
        <p:spPr bwMode="auto">
          <a:xfrm>
            <a:off x="2975500" y="2454723"/>
            <a:ext cx="314441" cy="303934"/>
          </a:xfrm>
          <a:custGeom>
            <a:avLst/>
            <a:gdLst>
              <a:gd name="T0" fmla="*/ 8000 w 9600"/>
              <a:gd name="T1" fmla="*/ 960 h 9280"/>
              <a:gd name="T2" fmla="*/ 7360 w 9600"/>
              <a:gd name="T3" fmla="*/ 960 h 9280"/>
              <a:gd name="T4" fmla="*/ 7360 w 9600"/>
              <a:gd name="T5" fmla="*/ 320 h 9280"/>
              <a:gd name="T6" fmla="*/ 7040 w 9600"/>
              <a:gd name="T7" fmla="*/ 0 h 9280"/>
              <a:gd name="T8" fmla="*/ 6720 w 9600"/>
              <a:gd name="T9" fmla="*/ 320 h 9280"/>
              <a:gd name="T10" fmla="*/ 6720 w 9600"/>
              <a:gd name="T11" fmla="*/ 960 h 9280"/>
              <a:gd name="T12" fmla="*/ 2880 w 9600"/>
              <a:gd name="T13" fmla="*/ 960 h 9280"/>
              <a:gd name="T14" fmla="*/ 2880 w 9600"/>
              <a:gd name="T15" fmla="*/ 320 h 9280"/>
              <a:gd name="T16" fmla="*/ 2560 w 9600"/>
              <a:gd name="T17" fmla="*/ 0 h 9280"/>
              <a:gd name="T18" fmla="*/ 2240 w 9600"/>
              <a:gd name="T19" fmla="*/ 320 h 9280"/>
              <a:gd name="T20" fmla="*/ 2240 w 9600"/>
              <a:gd name="T21" fmla="*/ 960 h 9280"/>
              <a:gd name="T22" fmla="*/ 1600 w 9600"/>
              <a:gd name="T23" fmla="*/ 960 h 9280"/>
              <a:gd name="T24" fmla="*/ 0 w 9600"/>
              <a:gd name="T25" fmla="*/ 2560 h 9280"/>
              <a:gd name="T26" fmla="*/ 0 w 9600"/>
              <a:gd name="T27" fmla="*/ 7680 h 9280"/>
              <a:gd name="T28" fmla="*/ 1600 w 9600"/>
              <a:gd name="T29" fmla="*/ 9280 h 9280"/>
              <a:gd name="T30" fmla="*/ 8000 w 9600"/>
              <a:gd name="T31" fmla="*/ 9280 h 9280"/>
              <a:gd name="T32" fmla="*/ 9600 w 9600"/>
              <a:gd name="T33" fmla="*/ 7680 h 9280"/>
              <a:gd name="T34" fmla="*/ 9600 w 9600"/>
              <a:gd name="T35" fmla="*/ 2560 h 9280"/>
              <a:gd name="T36" fmla="*/ 8000 w 9600"/>
              <a:gd name="T37" fmla="*/ 960 h 9280"/>
              <a:gd name="T38" fmla="*/ 640 w 9600"/>
              <a:gd name="T39" fmla="*/ 2560 h 9280"/>
              <a:gd name="T40" fmla="*/ 1600 w 9600"/>
              <a:gd name="T41" fmla="*/ 1600 h 9280"/>
              <a:gd name="T42" fmla="*/ 2240 w 9600"/>
              <a:gd name="T43" fmla="*/ 1600 h 9280"/>
              <a:gd name="T44" fmla="*/ 2240 w 9600"/>
              <a:gd name="T45" fmla="*/ 3520 h 9280"/>
              <a:gd name="T46" fmla="*/ 2560 w 9600"/>
              <a:gd name="T47" fmla="*/ 3840 h 9280"/>
              <a:gd name="T48" fmla="*/ 2880 w 9600"/>
              <a:gd name="T49" fmla="*/ 3520 h 9280"/>
              <a:gd name="T50" fmla="*/ 2880 w 9600"/>
              <a:gd name="T51" fmla="*/ 1600 h 9280"/>
              <a:gd name="T52" fmla="*/ 6720 w 9600"/>
              <a:gd name="T53" fmla="*/ 1600 h 9280"/>
              <a:gd name="T54" fmla="*/ 6720 w 9600"/>
              <a:gd name="T55" fmla="*/ 3520 h 9280"/>
              <a:gd name="T56" fmla="*/ 7040 w 9600"/>
              <a:gd name="T57" fmla="*/ 3840 h 9280"/>
              <a:gd name="T58" fmla="*/ 7360 w 9600"/>
              <a:gd name="T59" fmla="*/ 3520 h 9280"/>
              <a:gd name="T60" fmla="*/ 7360 w 9600"/>
              <a:gd name="T61" fmla="*/ 1600 h 9280"/>
              <a:gd name="T62" fmla="*/ 8000 w 9600"/>
              <a:gd name="T63" fmla="*/ 1600 h 9280"/>
              <a:gd name="T64" fmla="*/ 8960 w 9600"/>
              <a:gd name="T65" fmla="*/ 2560 h 9280"/>
              <a:gd name="T66" fmla="*/ 8960 w 9600"/>
              <a:gd name="T67" fmla="*/ 4480 h 9280"/>
              <a:gd name="T68" fmla="*/ 640 w 9600"/>
              <a:gd name="T69" fmla="*/ 4480 h 9280"/>
              <a:gd name="T70" fmla="*/ 640 w 9600"/>
              <a:gd name="T71" fmla="*/ 2560 h 9280"/>
              <a:gd name="T72" fmla="*/ 8960 w 9600"/>
              <a:gd name="T73" fmla="*/ 7680 h 9280"/>
              <a:gd name="T74" fmla="*/ 8000 w 9600"/>
              <a:gd name="T75" fmla="*/ 8640 h 9280"/>
              <a:gd name="T76" fmla="*/ 1600 w 9600"/>
              <a:gd name="T77" fmla="*/ 8640 h 9280"/>
              <a:gd name="T78" fmla="*/ 640 w 9600"/>
              <a:gd name="T79" fmla="*/ 7680 h 9280"/>
              <a:gd name="T80" fmla="*/ 640 w 9600"/>
              <a:gd name="T81" fmla="*/ 5120 h 9280"/>
              <a:gd name="T82" fmla="*/ 8960 w 9600"/>
              <a:gd name="T83" fmla="*/ 5120 h 9280"/>
              <a:gd name="T84" fmla="*/ 8960 w 9600"/>
              <a:gd name="T85" fmla="*/ 7680 h 9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600" h="9280">
                <a:moveTo>
                  <a:pt x="8000" y="960"/>
                </a:moveTo>
                <a:lnTo>
                  <a:pt x="7360" y="960"/>
                </a:lnTo>
                <a:lnTo>
                  <a:pt x="7360" y="320"/>
                </a:lnTo>
                <a:cubicBezTo>
                  <a:pt x="7360" y="144"/>
                  <a:pt x="7217" y="0"/>
                  <a:pt x="7040" y="0"/>
                </a:cubicBezTo>
                <a:cubicBezTo>
                  <a:pt x="6863" y="0"/>
                  <a:pt x="6720" y="144"/>
                  <a:pt x="6720" y="320"/>
                </a:cubicBezTo>
                <a:lnTo>
                  <a:pt x="6720" y="960"/>
                </a:lnTo>
                <a:lnTo>
                  <a:pt x="2880" y="960"/>
                </a:lnTo>
                <a:lnTo>
                  <a:pt x="2880" y="320"/>
                </a:lnTo>
                <a:cubicBezTo>
                  <a:pt x="2880" y="144"/>
                  <a:pt x="2737" y="0"/>
                  <a:pt x="2560" y="0"/>
                </a:cubicBezTo>
                <a:cubicBezTo>
                  <a:pt x="2383" y="0"/>
                  <a:pt x="2240" y="144"/>
                  <a:pt x="2240" y="320"/>
                </a:cubicBezTo>
                <a:lnTo>
                  <a:pt x="2240" y="960"/>
                </a:lnTo>
                <a:lnTo>
                  <a:pt x="1600" y="960"/>
                </a:lnTo>
                <a:cubicBezTo>
                  <a:pt x="716" y="960"/>
                  <a:pt x="0" y="1677"/>
                  <a:pt x="0" y="2560"/>
                </a:cubicBezTo>
                <a:lnTo>
                  <a:pt x="0" y="7680"/>
                </a:lnTo>
                <a:cubicBezTo>
                  <a:pt x="0" y="8564"/>
                  <a:pt x="716" y="9280"/>
                  <a:pt x="1600" y="9280"/>
                </a:cubicBezTo>
                <a:lnTo>
                  <a:pt x="8000" y="9280"/>
                </a:lnTo>
                <a:cubicBezTo>
                  <a:pt x="8884" y="9280"/>
                  <a:pt x="9600" y="8564"/>
                  <a:pt x="9600" y="7680"/>
                </a:cubicBezTo>
                <a:lnTo>
                  <a:pt x="9600" y="2560"/>
                </a:lnTo>
                <a:cubicBezTo>
                  <a:pt x="9600" y="1677"/>
                  <a:pt x="8884" y="960"/>
                  <a:pt x="8000" y="960"/>
                </a:cubicBezTo>
                <a:close/>
                <a:moveTo>
                  <a:pt x="640" y="2560"/>
                </a:moveTo>
                <a:cubicBezTo>
                  <a:pt x="640" y="2030"/>
                  <a:pt x="1070" y="1600"/>
                  <a:pt x="1600" y="1600"/>
                </a:cubicBezTo>
                <a:lnTo>
                  <a:pt x="2240" y="1600"/>
                </a:lnTo>
                <a:lnTo>
                  <a:pt x="2240" y="3520"/>
                </a:lnTo>
                <a:cubicBezTo>
                  <a:pt x="2240" y="3697"/>
                  <a:pt x="2383" y="3840"/>
                  <a:pt x="2560" y="3840"/>
                </a:cubicBezTo>
                <a:cubicBezTo>
                  <a:pt x="2737" y="3840"/>
                  <a:pt x="2880" y="3697"/>
                  <a:pt x="2880" y="3520"/>
                </a:cubicBezTo>
                <a:lnTo>
                  <a:pt x="2880" y="1600"/>
                </a:lnTo>
                <a:lnTo>
                  <a:pt x="6720" y="1600"/>
                </a:lnTo>
                <a:lnTo>
                  <a:pt x="6720" y="3520"/>
                </a:lnTo>
                <a:cubicBezTo>
                  <a:pt x="6720" y="3697"/>
                  <a:pt x="6863" y="3840"/>
                  <a:pt x="7040" y="3840"/>
                </a:cubicBezTo>
                <a:cubicBezTo>
                  <a:pt x="7217" y="3840"/>
                  <a:pt x="7360" y="3697"/>
                  <a:pt x="7360" y="3520"/>
                </a:cubicBezTo>
                <a:lnTo>
                  <a:pt x="7360" y="1600"/>
                </a:lnTo>
                <a:lnTo>
                  <a:pt x="8000" y="1600"/>
                </a:lnTo>
                <a:cubicBezTo>
                  <a:pt x="8530" y="1600"/>
                  <a:pt x="8960" y="2030"/>
                  <a:pt x="8960" y="2560"/>
                </a:cubicBezTo>
                <a:lnTo>
                  <a:pt x="8960" y="4480"/>
                </a:lnTo>
                <a:lnTo>
                  <a:pt x="640" y="4480"/>
                </a:lnTo>
                <a:lnTo>
                  <a:pt x="640" y="2560"/>
                </a:lnTo>
                <a:close/>
                <a:moveTo>
                  <a:pt x="8960" y="7680"/>
                </a:moveTo>
                <a:cubicBezTo>
                  <a:pt x="8960" y="8211"/>
                  <a:pt x="8530" y="8640"/>
                  <a:pt x="8000" y="8640"/>
                </a:cubicBezTo>
                <a:lnTo>
                  <a:pt x="1600" y="8640"/>
                </a:lnTo>
                <a:cubicBezTo>
                  <a:pt x="1070" y="8640"/>
                  <a:pt x="640" y="8211"/>
                  <a:pt x="640" y="7680"/>
                </a:cubicBezTo>
                <a:lnTo>
                  <a:pt x="640" y="5120"/>
                </a:lnTo>
                <a:lnTo>
                  <a:pt x="8960" y="5120"/>
                </a:lnTo>
                <a:lnTo>
                  <a:pt x="8960" y="768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6" name="Oval 50"/>
          <p:cNvSpPr/>
          <p:nvPr/>
        </p:nvSpPr>
        <p:spPr bwMode="auto">
          <a:xfrm>
            <a:off x="4294722" y="2449469"/>
            <a:ext cx="301017" cy="314441"/>
          </a:xfrm>
          <a:custGeom>
            <a:avLst/>
            <a:gdLst>
              <a:gd name="connsiteX0" fmla="*/ 351040 w 509394"/>
              <a:gd name="connsiteY0" fmla="*/ 224111 h 532110"/>
              <a:gd name="connsiteX1" fmla="*/ 365851 w 509394"/>
              <a:gd name="connsiteY1" fmla="*/ 238917 h 532110"/>
              <a:gd name="connsiteX2" fmla="*/ 365851 w 509394"/>
              <a:gd name="connsiteY2" fmla="*/ 293047 h 532110"/>
              <a:gd name="connsiteX3" fmla="*/ 351040 w 509394"/>
              <a:gd name="connsiteY3" fmla="*/ 307854 h 532110"/>
              <a:gd name="connsiteX4" fmla="*/ 336229 w 509394"/>
              <a:gd name="connsiteY4" fmla="*/ 293047 h 532110"/>
              <a:gd name="connsiteX5" fmla="*/ 336229 w 509394"/>
              <a:gd name="connsiteY5" fmla="*/ 238917 h 532110"/>
              <a:gd name="connsiteX6" fmla="*/ 351040 w 509394"/>
              <a:gd name="connsiteY6" fmla="*/ 224111 h 532110"/>
              <a:gd name="connsiteX7" fmla="*/ 158255 w 509394"/>
              <a:gd name="connsiteY7" fmla="*/ 219350 h 532110"/>
              <a:gd name="connsiteX8" fmla="*/ 173114 w 509394"/>
              <a:gd name="connsiteY8" fmla="*/ 234156 h 532110"/>
              <a:gd name="connsiteX9" fmla="*/ 173114 w 509394"/>
              <a:gd name="connsiteY9" fmla="*/ 297856 h 532110"/>
              <a:gd name="connsiteX10" fmla="*/ 158255 w 509394"/>
              <a:gd name="connsiteY10" fmla="*/ 312662 h 532110"/>
              <a:gd name="connsiteX11" fmla="*/ 143444 w 509394"/>
              <a:gd name="connsiteY11" fmla="*/ 297856 h 532110"/>
              <a:gd name="connsiteX12" fmla="*/ 143444 w 509394"/>
              <a:gd name="connsiteY12" fmla="*/ 234156 h 532110"/>
              <a:gd name="connsiteX13" fmla="*/ 158255 w 509394"/>
              <a:gd name="connsiteY13" fmla="*/ 219350 h 532110"/>
              <a:gd name="connsiteX14" fmla="*/ 286794 w 509394"/>
              <a:gd name="connsiteY14" fmla="*/ 189833 h 532110"/>
              <a:gd name="connsiteX15" fmla="*/ 301605 w 509394"/>
              <a:gd name="connsiteY15" fmla="*/ 204639 h 532110"/>
              <a:gd name="connsiteX16" fmla="*/ 301605 w 509394"/>
              <a:gd name="connsiteY16" fmla="*/ 327373 h 532110"/>
              <a:gd name="connsiteX17" fmla="*/ 286794 w 509394"/>
              <a:gd name="connsiteY17" fmla="*/ 342179 h 532110"/>
              <a:gd name="connsiteX18" fmla="*/ 271983 w 509394"/>
              <a:gd name="connsiteY18" fmla="*/ 327373 h 532110"/>
              <a:gd name="connsiteX19" fmla="*/ 271983 w 509394"/>
              <a:gd name="connsiteY19" fmla="*/ 204639 h 532110"/>
              <a:gd name="connsiteX20" fmla="*/ 286794 w 509394"/>
              <a:gd name="connsiteY20" fmla="*/ 189833 h 532110"/>
              <a:gd name="connsiteX21" fmla="*/ 222501 w 509394"/>
              <a:gd name="connsiteY21" fmla="*/ 159316 h 532110"/>
              <a:gd name="connsiteX22" fmla="*/ 237312 w 509394"/>
              <a:gd name="connsiteY22" fmla="*/ 174122 h 532110"/>
              <a:gd name="connsiteX23" fmla="*/ 237312 w 509394"/>
              <a:gd name="connsiteY23" fmla="*/ 357890 h 532110"/>
              <a:gd name="connsiteX24" fmla="*/ 222501 w 509394"/>
              <a:gd name="connsiteY24" fmla="*/ 372696 h 532110"/>
              <a:gd name="connsiteX25" fmla="*/ 207690 w 509394"/>
              <a:gd name="connsiteY25" fmla="*/ 357890 h 532110"/>
              <a:gd name="connsiteX26" fmla="*/ 207690 w 509394"/>
              <a:gd name="connsiteY26" fmla="*/ 174122 h 532110"/>
              <a:gd name="connsiteX27" fmla="*/ 222501 w 509394"/>
              <a:gd name="connsiteY27" fmla="*/ 159316 h 532110"/>
              <a:gd name="connsiteX28" fmla="*/ 120967 w 509394"/>
              <a:gd name="connsiteY28" fmla="*/ 32051 h 532110"/>
              <a:gd name="connsiteX29" fmla="*/ 32099 w 509394"/>
              <a:gd name="connsiteY29" fmla="*/ 120919 h 532110"/>
              <a:gd name="connsiteX30" fmla="*/ 32099 w 509394"/>
              <a:gd name="connsiteY30" fmla="*/ 411048 h 532110"/>
              <a:gd name="connsiteX31" fmla="*/ 120967 w 509394"/>
              <a:gd name="connsiteY31" fmla="*/ 499963 h 532110"/>
              <a:gd name="connsiteX32" fmla="*/ 388427 w 509394"/>
              <a:gd name="connsiteY32" fmla="*/ 499963 h 532110"/>
              <a:gd name="connsiteX33" fmla="*/ 477295 w 509394"/>
              <a:gd name="connsiteY33" fmla="*/ 411048 h 532110"/>
              <a:gd name="connsiteX34" fmla="*/ 477295 w 509394"/>
              <a:gd name="connsiteY34" fmla="*/ 120919 h 532110"/>
              <a:gd name="connsiteX35" fmla="*/ 388380 w 509394"/>
              <a:gd name="connsiteY35" fmla="*/ 32051 h 532110"/>
              <a:gd name="connsiteX36" fmla="*/ 120967 w 509394"/>
              <a:gd name="connsiteY36" fmla="*/ 0 h 532110"/>
              <a:gd name="connsiteX37" fmla="*/ 388427 w 509394"/>
              <a:gd name="connsiteY37" fmla="*/ 0 h 532110"/>
              <a:gd name="connsiteX38" fmla="*/ 509394 w 509394"/>
              <a:gd name="connsiteY38" fmla="*/ 120919 h 532110"/>
              <a:gd name="connsiteX39" fmla="*/ 509394 w 509394"/>
              <a:gd name="connsiteY39" fmla="*/ 411143 h 532110"/>
              <a:gd name="connsiteX40" fmla="*/ 388380 w 509394"/>
              <a:gd name="connsiteY40" fmla="*/ 532110 h 532110"/>
              <a:gd name="connsiteX41" fmla="*/ 120967 w 509394"/>
              <a:gd name="connsiteY41" fmla="*/ 532110 h 532110"/>
              <a:gd name="connsiteX42" fmla="*/ 0 w 509394"/>
              <a:gd name="connsiteY42" fmla="*/ 411143 h 532110"/>
              <a:gd name="connsiteX43" fmla="*/ 0 w 509394"/>
              <a:gd name="connsiteY43" fmla="*/ 120967 h 532110"/>
              <a:gd name="connsiteX44" fmla="*/ 120967 w 509394"/>
              <a:gd name="connsiteY44" fmla="*/ 0 h 532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09394" h="532110">
                <a:moveTo>
                  <a:pt x="351040" y="224111"/>
                </a:moveTo>
                <a:cubicBezTo>
                  <a:pt x="359231" y="224111"/>
                  <a:pt x="365851" y="230776"/>
                  <a:pt x="365851" y="238917"/>
                </a:cubicBezTo>
                <a:lnTo>
                  <a:pt x="365851" y="293047"/>
                </a:lnTo>
                <a:cubicBezTo>
                  <a:pt x="365851" y="301188"/>
                  <a:pt x="359231" y="307854"/>
                  <a:pt x="351040" y="307854"/>
                </a:cubicBezTo>
                <a:cubicBezTo>
                  <a:pt x="342896" y="307854"/>
                  <a:pt x="336229" y="301236"/>
                  <a:pt x="336229" y="293047"/>
                </a:cubicBezTo>
                <a:lnTo>
                  <a:pt x="336229" y="238917"/>
                </a:lnTo>
                <a:cubicBezTo>
                  <a:pt x="336229" y="230776"/>
                  <a:pt x="342801" y="224111"/>
                  <a:pt x="351040" y="224111"/>
                </a:cubicBezTo>
                <a:close/>
                <a:moveTo>
                  <a:pt x="158255" y="219350"/>
                </a:moveTo>
                <a:cubicBezTo>
                  <a:pt x="166447" y="219350"/>
                  <a:pt x="173114" y="226015"/>
                  <a:pt x="173114" y="234156"/>
                </a:cubicBezTo>
                <a:lnTo>
                  <a:pt x="173114" y="297856"/>
                </a:lnTo>
                <a:cubicBezTo>
                  <a:pt x="173114" y="305997"/>
                  <a:pt x="166447" y="312662"/>
                  <a:pt x="158255" y="312662"/>
                </a:cubicBezTo>
                <a:cubicBezTo>
                  <a:pt x="150111" y="312662"/>
                  <a:pt x="143444" y="306045"/>
                  <a:pt x="143444" y="297856"/>
                </a:cubicBezTo>
                <a:lnTo>
                  <a:pt x="143444" y="234156"/>
                </a:lnTo>
                <a:cubicBezTo>
                  <a:pt x="143444" y="226015"/>
                  <a:pt x="150064" y="219350"/>
                  <a:pt x="158255" y="219350"/>
                </a:cubicBezTo>
                <a:close/>
                <a:moveTo>
                  <a:pt x="286794" y="189833"/>
                </a:moveTo>
                <a:cubicBezTo>
                  <a:pt x="294938" y="189833"/>
                  <a:pt x="301605" y="196498"/>
                  <a:pt x="301605" y="204639"/>
                </a:cubicBezTo>
                <a:lnTo>
                  <a:pt x="301605" y="327373"/>
                </a:lnTo>
                <a:cubicBezTo>
                  <a:pt x="301605" y="335514"/>
                  <a:pt x="294986" y="342179"/>
                  <a:pt x="286794" y="342179"/>
                </a:cubicBezTo>
                <a:cubicBezTo>
                  <a:pt x="278650" y="342179"/>
                  <a:pt x="271983" y="335562"/>
                  <a:pt x="271983" y="327373"/>
                </a:cubicBezTo>
                <a:lnTo>
                  <a:pt x="271983" y="204639"/>
                </a:lnTo>
                <a:cubicBezTo>
                  <a:pt x="271983" y="196498"/>
                  <a:pt x="278603" y="189833"/>
                  <a:pt x="286794" y="189833"/>
                </a:cubicBezTo>
                <a:close/>
                <a:moveTo>
                  <a:pt x="222501" y="159316"/>
                </a:moveTo>
                <a:cubicBezTo>
                  <a:pt x="230692" y="159316"/>
                  <a:pt x="237312" y="165981"/>
                  <a:pt x="237312" y="174122"/>
                </a:cubicBezTo>
                <a:lnTo>
                  <a:pt x="237312" y="357890"/>
                </a:lnTo>
                <a:cubicBezTo>
                  <a:pt x="237312" y="366031"/>
                  <a:pt x="230740" y="372696"/>
                  <a:pt x="222501" y="372696"/>
                </a:cubicBezTo>
                <a:cubicBezTo>
                  <a:pt x="214357" y="372696"/>
                  <a:pt x="207690" y="366126"/>
                  <a:pt x="207690" y="357890"/>
                </a:cubicBezTo>
                <a:lnTo>
                  <a:pt x="207690" y="174122"/>
                </a:lnTo>
                <a:cubicBezTo>
                  <a:pt x="207690" y="165981"/>
                  <a:pt x="214309" y="159316"/>
                  <a:pt x="222501" y="159316"/>
                </a:cubicBezTo>
                <a:close/>
                <a:moveTo>
                  <a:pt x="120967" y="32051"/>
                </a:moveTo>
                <a:cubicBezTo>
                  <a:pt x="72009" y="32051"/>
                  <a:pt x="32099" y="71913"/>
                  <a:pt x="32099" y="120919"/>
                </a:cubicBezTo>
                <a:lnTo>
                  <a:pt x="32099" y="411048"/>
                </a:lnTo>
                <a:cubicBezTo>
                  <a:pt x="32099" y="460054"/>
                  <a:pt x="72009" y="499963"/>
                  <a:pt x="120967" y="499963"/>
                </a:cubicBezTo>
                <a:lnTo>
                  <a:pt x="388427" y="499963"/>
                </a:lnTo>
                <a:cubicBezTo>
                  <a:pt x="437385" y="499963"/>
                  <a:pt x="477295" y="460054"/>
                  <a:pt x="477295" y="411048"/>
                </a:cubicBezTo>
                <a:lnTo>
                  <a:pt x="477295" y="120919"/>
                </a:lnTo>
                <a:cubicBezTo>
                  <a:pt x="477295" y="71913"/>
                  <a:pt x="437385" y="32051"/>
                  <a:pt x="388380" y="32051"/>
                </a:cubicBezTo>
                <a:close/>
                <a:moveTo>
                  <a:pt x="120967" y="0"/>
                </a:moveTo>
                <a:lnTo>
                  <a:pt x="388427" y="0"/>
                </a:lnTo>
                <a:cubicBezTo>
                  <a:pt x="455054" y="0"/>
                  <a:pt x="509394" y="54244"/>
                  <a:pt x="509394" y="120919"/>
                </a:cubicBezTo>
                <a:lnTo>
                  <a:pt x="509394" y="411143"/>
                </a:lnTo>
                <a:cubicBezTo>
                  <a:pt x="509394" y="477866"/>
                  <a:pt x="455054" y="532110"/>
                  <a:pt x="388380" y="532110"/>
                </a:cubicBezTo>
                <a:lnTo>
                  <a:pt x="120967" y="532110"/>
                </a:lnTo>
                <a:cubicBezTo>
                  <a:pt x="54245" y="532110"/>
                  <a:pt x="0" y="477818"/>
                  <a:pt x="0" y="411143"/>
                </a:cubicBezTo>
                <a:lnTo>
                  <a:pt x="0" y="120967"/>
                </a:lnTo>
                <a:cubicBezTo>
                  <a:pt x="0" y="54244"/>
                  <a:pt x="54292" y="0"/>
                  <a:pt x="120967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7" name="矩形 3"/>
          <p:cNvSpPr>
            <a:spLocks noChangeArrowheads="1"/>
          </p:cNvSpPr>
          <p:nvPr/>
        </p:nvSpPr>
        <p:spPr bwMode="auto">
          <a:xfrm>
            <a:off x="1066165" y="3502660"/>
            <a:ext cx="4289425" cy="3046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cs typeface="Calibri" panose="020F0502020204030204" charset="0"/>
                <a:sym typeface="+mn-lt"/>
              </a:rPr>
              <a:t>Steps followed: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cs typeface="Calibri" panose="020F0502020204030204" charset="0"/>
                <a:sym typeface="+mn-lt"/>
              </a:rPr>
              <a:t>Cleaning &amp; handling missing values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cs typeface="Calibri" panose="020F0502020204030204" charset="0"/>
                <a:sym typeface="+mn-lt"/>
              </a:rPr>
              <a:t>Standardizing product, region, city, payment fields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cs typeface="Calibri" panose="020F0502020204030204" charset="0"/>
                <a:sym typeface="+mn-lt"/>
              </a:rPr>
              <a:t>Transforming raw transactions into structured data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dirty="0">
                <a:gradFill>
                  <a:gsLst>
                    <a:gs pos="41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cs typeface="Calibri" panose="020F0502020204030204" charset="0"/>
                <a:sym typeface="+mn-lt"/>
              </a:rPr>
              <a:t>Ready for dashboard reporting</a:t>
            </a:r>
            <a:endParaRPr lang="en-US" altLang="en-US" dirty="0">
              <a:gradFill>
                <a:gsLst>
                  <a:gs pos="41000">
                    <a:schemeClr val="accent1"/>
                  </a:gs>
                  <a:gs pos="100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cs typeface="Calibri" panose="020F0502020204030204" charset="0"/>
              <a:sym typeface="+mn-lt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5294921" y="2107214"/>
            <a:ext cx="2787853" cy="2787853"/>
          </a:xfrm>
          <a:prstGeom prst="ellipse">
            <a:avLst/>
          </a:prstGeom>
          <a:blipFill>
            <a:blip r:embed="rId1"/>
            <a:srcRect/>
            <a:stretch>
              <a:fillRect l="-25136" r="-24908"/>
            </a:stretch>
          </a:blip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19" name="椭圆 18"/>
          <p:cNvSpPr/>
          <p:nvPr/>
        </p:nvSpPr>
        <p:spPr bwMode="auto">
          <a:xfrm>
            <a:off x="8493852" y="2107214"/>
            <a:ext cx="2787853" cy="2787853"/>
          </a:xfrm>
          <a:prstGeom prst="ellipse">
            <a:avLst/>
          </a:prstGeom>
          <a:blipFill>
            <a:blip r:embed="rId2"/>
            <a:srcRect/>
            <a:stretch>
              <a:fillRect l="-71754" r="-71103"/>
            </a:stretch>
          </a:blipFill>
          <a:ln w="9525">
            <a:noFill/>
            <a:round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algn="l"/>
            <a:endParaRPr lang="zh-CN" altLang="en-US">
              <a:cs typeface="Manrope SemiBold" charset="0"/>
            </a:endParaRPr>
          </a:p>
        </p:txBody>
      </p:sp>
      <p:sp>
        <p:nvSpPr>
          <p:cNvPr id="3" name="文本框 30"/>
          <p:cNvSpPr txBox="1"/>
          <p:nvPr/>
        </p:nvSpPr>
        <p:spPr>
          <a:xfrm>
            <a:off x="1066165" y="518795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Data Preparation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/>
          <p:cNvSpPr txBox="1"/>
          <p:nvPr/>
        </p:nvSpPr>
        <p:spPr>
          <a:xfrm>
            <a:off x="934720" y="1600835"/>
            <a:ext cx="5387340" cy="509968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240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ea typeface="+mj-ea"/>
              </a:defRPr>
            </a:lvl1pPr>
          </a:lstStyle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1. Category &amp; Product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Top-performing vs low-performing categories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Best-selling &amp; low-selling products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Action: Boost winners, improve/phase out underperformers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2. Region &amp; State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High vs low revenue regions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State-level insights for inventory &amp; campaigns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3. Company &amp; Pricing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Brand-wise performance comparisons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Pricing trends &amp; impact on sales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Action: Manage partnerships &amp; adjust pricing strategies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</p:txBody>
      </p:sp>
      <p:cxnSp>
        <p:nvCxnSpPr>
          <p:cNvPr id="78" name="直接连接符 77"/>
          <p:cNvCxnSpPr/>
          <p:nvPr/>
        </p:nvCxnSpPr>
        <p:spPr>
          <a:xfrm flipH="1">
            <a:off x="8400844" y="1123215"/>
            <a:ext cx="1166066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椭圆 79"/>
          <p:cNvSpPr/>
          <p:nvPr/>
        </p:nvSpPr>
        <p:spPr>
          <a:xfrm>
            <a:off x="4264116" y="961455"/>
            <a:ext cx="3663767" cy="3663767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1" name="矩形: 圆角 80"/>
          <p:cNvSpPr/>
          <p:nvPr/>
        </p:nvSpPr>
        <p:spPr>
          <a:xfrm>
            <a:off x="8601049" y="1346200"/>
            <a:ext cx="2580295" cy="4629764"/>
          </a:xfrm>
          <a:prstGeom prst="roundRect">
            <a:avLst>
              <a:gd name="adj" fmla="val 6847"/>
            </a:avLst>
          </a:prstGeom>
          <a:blipFill>
            <a:blip r:embed="rId1"/>
            <a:stretch>
              <a:fillRect l="-110072" r="-1089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2" name="矩形: 圆角 81"/>
          <p:cNvSpPr/>
          <p:nvPr/>
        </p:nvSpPr>
        <p:spPr>
          <a:xfrm>
            <a:off x="5918142" y="3733809"/>
            <a:ext cx="2580295" cy="2251433"/>
          </a:xfrm>
          <a:prstGeom prst="roundRect">
            <a:avLst>
              <a:gd name="adj" fmla="val 6847"/>
            </a:avLst>
          </a:prstGeom>
          <a:blipFill>
            <a:blip r:embed="rId2"/>
            <a:stretch>
              <a:fillRect l="-27716" r="-274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3" name="矩形: 圆角 82"/>
          <p:cNvSpPr/>
          <p:nvPr/>
        </p:nvSpPr>
        <p:spPr>
          <a:xfrm>
            <a:off x="5918142" y="1346200"/>
            <a:ext cx="2580295" cy="2251433"/>
          </a:xfrm>
          <a:prstGeom prst="roundRect">
            <a:avLst>
              <a:gd name="adj" fmla="val 6847"/>
            </a:avLst>
          </a:prstGeom>
          <a:blipFill>
            <a:blip r:embed="rId3"/>
            <a:stretch>
              <a:fillRect l="-27716" r="-274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" name="文本框 30"/>
          <p:cNvSpPr txBox="1"/>
          <p:nvPr/>
        </p:nvSpPr>
        <p:spPr>
          <a:xfrm>
            <a:off x="1066165" y="448310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Business Performance Insights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/>
          <p:cNvSpPr txBox="1"/>
          <p:nvPr/>
        </p:nvSpPr>
        <p:spPr>
          <a:xfrm>
            <a:off x="934720" y="1600835"/>
            <a:ext cx="5387340" cy="509968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lstStyle>
            <a:defPPr>
              <a:defRPr lang="zh-CN"/>
            </a:defPPr>
            <a:lvl1pPr>
              <a:defRPr sz="240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ea typeface="+mj-ea"/>
              </a:defRPr>
            </a:lvl1pPr>
          </a:lstStyle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1. Sales Target Achievement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Gap between actual vs target performance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Action: Early shortfall detection &amp; strategy adjustment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2. Payment Modes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Preferences: COD, UPI, Card, Wallets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Action: Optimize checkout flow &amp; offer incentives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3. Demographics (Gender &amp; City)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Male vs Female buying behavior </a:t>
            </a:r>
            <a:r>
              <a:rPr lang="zh-CN" altLang="en-US" sz="1800" dirty="0">
                <a:latin typeface="Calibri" panose="020F0502020204030204" charset="0"/>
                <a:cs typeface="Calibri" panose="020F0502020204030204" charset="0"/>
              </a:rPr>
              <a:t>👥</a:t>
            </a:r>
            <a:endParaRPr lang="zh-CN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Top cities driving highest revenue </a:t>
            </a:r>
            <a:r>
              <a:rPr lang="zh-CN" altLang="en-US" sz="1800" dirty="0">
                <a:latin typeface="Calibri" panose="020F0502020204030204" charset="0"/>
                <a:cs typeface="Calibri" panose="020F0502020204030204" charset="0"/>
              </a:rPr>
              <a:t>🏙</a:t>
            </a: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️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latin typeface="Calibri" panose="020F0502020204030204" charset="0"/>
                <a:cs typeface="Calibri" panose="020F0502020204030204" charset="0"/>
              </a:rPr>
              <a:t>Action: Run targeted promotions &amp; hyperlocal campaigns</a:t>
            </a: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1800" dirty="0">
              <a:latin typeface="Calibri" panose="020F0502020204030204" charset="0"/>
              <a:cs typeface="Calibri" panose="020F0502020204030204" charset="0"/>
            </a:endParaRPr>
          </a:p>
        </p:txBody>
      </p:sp>
      <p:cxnSp>
        <p:nvCxnSpPr>
          <p:cNvPr id="78" name="直接连接符 77"/>
          <p:cNvCxnSpPr/>
          <p:nvPr/>
        </p:nvCxnSpPr>
        <p:spPr>
          <a:xfrm flipH="1">
            <a:off x="8400844" y="1123215"/>
            <a:ext cx="1166066" cy="0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椭圆 79"/>
          <p:cNvSpPr/>
          <p:nvPr/>
        </p:nvSpPr>
        <p:spPr>
          <a:xfrm>
            <a:off x="4264116" y="961455"/>
            <a:ext cx="3663767" cy="3663767"/>
          </a:xfrm>
          <a:prstGeom prst="ellipse">
            <a:avLst/>
          </a:prstGeom>
          <a:gradFill flip="none" rotWithShape="1">
            <a:gsLst>
              <a:gs pos="0">
                <a:srgbClr val="E03EAD">
                  <a:alpha val="52000"/>
                </a:srgbClr>
              </a:gs>
              <a:gs pos="52000">
                <a:srgbClr val="E03EAD">
                  <a:alpha val="0"/>
                </a:srgbClr>
              </a:gs>
              <a:gs pos="100000">
                <a:srgbClr val="E03EAD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1" name="矩形: 圆角 80"/>
          <p:cNvSpPr/>
          <p:nvPr/>
        </p:nvSpPr>
        <p:spPr>
          <a:xfrm>
            <a:off x="8601049" y="1346200"/>
            <a:ext cx="2580295" cy="4629764"/>
          </a:xfrm>
          <a:prstGeom prst="roundRect">
            <a:avLst>
              <a:gd name="adj" fmla="val 6847"/>
            </a:avLst>
          </a:prstGeom>
          <a:blipFill>
            <a:blip r:embed="rId1"/>
            <a:stretch>
              <a:fillRect l="-110072" r="-1089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2" name="矩形: 圆角 81"/>
          <p:cNvSpPr/>
          <p:nvPr/>
        </p:nvSpPr>
        <p:spPr>
          <a:xfrm>
            <a:off x="5918142" y="3733809"/>
            <a:ext cx="2580295" cy="2251433"/>
          </a:xfrm>
          <a:prstGeom prst="roundRect">
            <a:avLst>
              <a:gd name="adj" fmla="val 6847"/>
            </a:avLst>
          </a:prstGeom>
          <a:blipFill>
            <a:blip r:embed="rId2"/>
            <a:stretch>
              <a:fillRect l="-27716" r="-274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83" name="矩形: 圆角 82"/>
          <p:cNvSpPr/>
          <p:nvPr/>
        </p:nvSpPr>
        <p:spPr>
          <a:xfrm>
            <a:off x="5918142" y="1346200"/>
            <a:ext cx="2580295" cy="2251433"/>
          </a:xfrm>
          <a:prstGeom prst="roundRect">
            <a:avLst>
              <a:gd name="adj" fmla="val 6847"/>
            </a:avLst>
          </a:prstGeom>
          <a:blipFill>
            <a:blip r:embed="rId3"/>
            <a:stretch>
              <a:fillRect l="-27716" r="-2744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anrope SemiBold" charset="0"/>
            </a:endParaRPr>
          </a:p>
        </p:txBody>
      </p:sp>
      <p:sp>
        <p:nvSpPr>
          <p:cNvPr id="3" name="文本框 30"/>
          <p:cNvSpPr txBox="1"/>
          <p:nvPr/>
        </p:nvSpPr>
        <p:spPr>
          <a:xfrm>
            <a:off x="1066165" y="448310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Customer &amp; Market Insights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Diagonal Corner Rectangle 6"/>
          <p:cNvSpPr/>
          <p:nvPr/>
        </p:nvSpPr>
        <p:spPr>
          <a:xfrm>
            <a:off x="819855" y="3625558"/>
            <a:ext cx="2160053" cy="550784"/>
          </a:xfrm>
          <a:prstGeom prst="round2DiagRect">
            <a:avLst>
              <a:gd name="adj1" fmla="val 0"/>
              <a:gd name="adj2" fmla="val 0"/>
            </a:avLst>
          </a:pr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</a:endParaRPr>
          </a:p>
        </p:txBody>
      </p:sp>
      <p:sp>
        <p:nvSpPr>
          <p:cNvPr id="6" name="Round Diagonal Corner Rectangle 7"/>
          <p:cNvSpPr/>
          <p:nvPr/>
        </p:nvSpPr>
        <p:spPr>
          <a:xfrm>
            <a:off x="3837917" y="3625558"/>
            <a:ext cx="2160053" cy="550784"/>
          </a:xfrm>
          <a:prstGeom prst="round2DiagRect">
            <a:avLst>
              <a:gd name="adj1" fmla="val 0"/>
              <a:gd name="adj2" fmla="val 0"/>
            </a:avLst>
          </a:pr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</a:endParaRPr>
          </a:p>
        </p:txBody>
      </p:sp>
      <p:sp>
        <p:nvSpPr>
          <p:cNvPr id="7" name="Round Diagonal Corner Rectangle 8"/>
          <p:cNvSpPr/>
          <p:nvPr/>
        </p:nvSpPr>
        <p:spPr>
          <a:xfrm>
            <a:off x="6709928" y="3625558"/>
            <a:ext cx="2160053" cy="550784"/>
          </a:xfrm>
          <a:prstGeom prst="round2DiagRect">
            <a:avLst>
              <a:gd name="adj1" fmla="val 0"/>
              <a:gd name="adj2" fmla="val 0"/>
            </a:avLst>
          </a:pr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</a:endParaRPr>
          </a:p>
        </p:txBody>
      </p:sp>
      <p:sp>
        <p:nvSpPr>
          <p:cNvPr id="8" name="Round Diagonal Corner Rectangle 9"/>
          <p:cNvSpPr/>
          <p:nvPr/>
        </p:nvSpPr>
        <p:spPr>
          <a:xfrm>
            <a:off x="9681635" y="3572853"/>
            <a:ext cx="2160053" cy="550784"/>
          </a:xfrm>
          <a:prstGeom prst="round2DiagRect">
            <a:avLst>
              <a:gd name="adj1" fmla="val 0"/>
              <a:gd name="adj2" fmla="val 0"/>
            </a:avLst>
          </a:prstGeom>
          <a:gradFill>
            <a:gsLst>
              <a:gs pos="41000">
                <a:schemeClr val="accent1"/>
              </a:gs>
              <a:gs pos="100000">
                <a:schemeClr val="accent2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sz="1050" dirty="0">
              <a:cs typeface="Manrope SemiBold" charset="0"/>
            </a:endParaRPr>
          </a:p>
        </p:txBody>
      </p:sp>
      <p:cxnSp>
        <p:nvCxnSpPr>
          <p:cNvPr id="16" name="Straight Connector 21"/>
          <p:cNvCxnSpPr/>
          <p:nvPr/>
        </p:nvCxnSpPr>
        <p:spPr>
          <a:xfrm>
            <a:off x="4471012" y="2403746"/>
            <a:ext cx="0" cy="1719891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 flipV="1">
            <a:off x="2231776" y="3893658"/>
            <a:ext cx="4474977" cy="1322232"/>
            <a:chOff x="2231776" y="3893658"/>
            <a:chExt cx="4474977" cy="1322232"/>
          </a:xfrm>
        </p:grpSpPr>
        <p:cxnSp>
          <p:nvCxnSpPr>
            <p:cNvPr id="15" name="Straight Connector 20"/>
            <p:cNvCxnSpPr/>
            <p:nvPr/>
          </p:nvCxnSpPr>
          <p:spPr>
            <a:xfrm>
              <a:off x="2231776" y="3901809"/>
              <a:ext cx="0" cy="1314081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23"/>
            <p:cNvCxnSpPr/>
            <p:nvPr/>
          </p:nvCxnSpPr>
          <p:spPr>
            <a:xfrm>
              <a:off x="6706753" y="3893658"/>
              <a:ext cx="0" cy="1314081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2"/>
                  </a:gs>
                </a:gsLst>
                <a:lin ang="54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Connector 25"/>
          <p:cNvCxnSpPr/>
          <p:nvPr/>
        </p:nvCxnSpPr>
        <p:spPr>
          <a:xfrm>
            <a:off x="8934926" y="2403746"/>
            <a:ext cx="0" cy="1719891"/>
          </a:xfrm>
          <a:prstGeom prst="line">
            <a:avLst/>
          </a:prstGeom>
          <a:ln w="127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2"/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3"/>
          <p:cNvSpPr>
            <a:spLocks noChangeArrowheads="1"/>
          </p:cNvSpPr>
          <p:nvPr/>
        </p:nvSpPr>
        <p:spPr bwMode="auto">
          <a:xfrm>
            <a:off x="3837940" y="2540000"/>
            <a:ext cx="238379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en-US" sz="1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Fix Weak Segments → Offers, combos, drop poor items</a:t>
            </a:r>
            <a:endParaRPr lang="en-US" altLang="en-US" sz="1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3" name="矩形 3"/>
          <p:cNvSpPr>
            <a:spLocks noChangeArrowheads="1"/>
          </p:cNvSpPr>
          <p:nvPr/>
        </p:nvSpPr>
        <p:spPr bwMode="auto">
          <a:xfrm>
            <a:off x="819785" y="4612640"/>
            <a:ext cx="2160270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Payment Optimization → Promote preferred modes, balance fees</a:t>
            </a:r>
            <a:endParaRPr lang="en-US" altLang="en-US" sz="1600" dirty="0">
              <a:gradFill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5" name="矩形 3"/>
          <p:cNvSpPr>
            <a:spLocks noChangeArrowheads="1"/>
          </p:cNvSpPr>
          <p:nvPr/>
        </p:nvSpPr>
        <p:spPr bwMode="auto">
          <a:xfrm>
            <a:off x="819785" y="2544445"/>
            <a:ext cx="2341245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en-US" sz="1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Boost Strong Segments → More ads, stock, push</a:t>
            </a:r>
            <a:endParaRPr lang="en-US" altLang="en-US" sz="1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7" name="矩形 3"/>
          <p:cNvSpPr>
            <a:spLocks noChangeArrowheads="1"/>
          </p:cNvSpPr>
          <p:nvPr/>
        </p:nvSpPr>
        <p:spPr bwMode="auto">
          <a:xfrm>
            <a:off x="6751955" y="4612640"/>
            <a:ext cx="218313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457200">
              <a:spcBef>
                <a:spcPct val="0"/>
              </a:spcBef>
            </a:pPr>
            <a:r>
              <a:rPr lang="en-US" altLang="en-US" dirty="0">
                <a:gradFill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Gender &amp; city-based targeting</a:t>
            </a:r>
            <a:endParaRPr lang="en-US" altLang="en-US" dirty="0">
              <a:gradFill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" name="文本框 30"/>
          <p:cNvSpPr txBox="1"/>
          <p:nvPr/>
        </p:nvSpPr>
        <p:spPr>
          <a:xfrm>
            <a:off x="1066165" y="448310"/>
            <a:ext cx="1006030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>
            <a:defPPr>
              <a:defRPr lang="zh-CN"/>
            </a:defPPr>
            <a:lvl1pPr>
              <a:defRPr sz="6000">
                <a:gradFill flip="none" rotWithShape="1">
                  <a:gsLst>
                    <a:gs pos="68000">
                      <a:srgbClr val="FF4FE7"/>
                    </a:gs>
                    <a:gs pos="23000">
                      <a:srgbClr val="41E1ED"/>
                    </a:gs>
                  </a:gsLst>
                  <a:lin ang="2700000" scaled="1"/>
                  <a:tileRect/>
                </a:gradFill>
                <a:latin typeface="+mj-ea"/>
                <a:ea typeface="+mj-ea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en-US" sz="48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Mona-Sans Black" pitchFamily="2" charset="0"/>
                <a:cs typeface="Manrope SemiBold" charset="0"/>
              </a:rPr>
              <a:t>Solutions Proposed</a:t>
            </a:r>
            <a:endParaRPr lang="en-US" altLang="en-US" sz="48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Mona-Sans Black" pitchFamily="2" charset="0"/>
              <a:cs typeface="Manrope SemiBold" charset="0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9681845" y="2544445"/>
            <a:ext cx="1681480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Local Marketing → State/region offers, events</a:t>
            </a:r>
            <a:endParaRPr lang="en-US" altLang="en-US" sz="1600" dirty="0">
              <a:gradFill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29" name="矩形 3"/>
          <p:cNvSpPr>
            <a:spLocks noChangeArrowheads="1"/>
          </p:cNvSpPr>
          <p:nvPr/>
        </p:nvSpPr>
        <p:spPr bwMode="auto">
          <a:xfrm>
            <a:off x="6710045" y="2540635"/>
            <a:ext cx="2341245" cy="5835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ctr"/>
            <a:r>
              <a:rPr lang="en-US" altLang="en-US" sz="1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Bridge Gaps → Track shortfalls, tweak strategy</a:t>
            </a:r>
            <a:endParaRPr lang="en-US" altLang="en-US" sz="1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30" name="矩形 3"/>
          <p:cNvSpPr>
            <a:spLocks noChangeArrowheads="1"/>
          </p:cNvSpPr>
          <p:nvPr/>
        </p:nvSpPr>
        <p:spPr bwMode="auto">
          <a:xfrm>
            <a:off x="3837940" y="4617085"/>
            <a:ext cx="234124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en-US" sz="1600" dirty="0">
                <a:gradFill flip="none" rotWithShape="1"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  <a:tileRect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Gender Offers → Campaigns for Male/Female buyers</a:t>
            </a:r>
            <a:endParaRPr lang="en-US" altLang="en-US" sz="1600" dirty="0">
              <a:gradFill flip="none" rotWithShape="1"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  <a:tileRect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  <p:sp>
        <p:nvSpPr>
          <p:cNvPr id="31" name="矩形 3"/>
          <p:cNvSpPr>
            <a:spLocks noChangeArrowheads="1"/>
          </p:cNvSpPr>
          <p:nvPr/>
        </p:nvSpPr>
        <p:spPr bwMode="auto">
          <a:xfrm>
            <a:off x="9681845" y="4618355"/>
            <a:ext cx="218313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 algn="ctr" defTabSz="457200">
              <a:spcBef>
                <a:spcPct val="0"/>
              </a:spcBef>
            </a:pPr>
            <a:r>
              <a:rPr lang="en-US" altLang="en-US" sz="1600" dirty="0">
                <a:gradFill>
                  <a:gsLst>
                    <a:gs pos="68000">
                      <a:schemeClr val="accent1"/>
                    </a:gs>
                    <a:gs pos="23000">
                      <a:schemeClr val="accent2"/>
                    </a:gs>
                  </a:gsLst>
                  <a:lin ang="2700000" scaled="1"/>
                </a:gradFill>
                <a:latin typeface="Calibri" panose="020F0502020204030204" charset="0"/>
                <a:ea typeface="+mj-ea"/>
                <a:cs typeface="Calibri" panose="020F0502020204030204" charset="0"/>
                <a:sym typeface="+mn-lt"/>
              </a:rPr>
              <a:t>City Focus → Local ads, quick delivery</a:t>
            </a:r>
            <a:endParaRPr lang="en-US" altLang="en-US" sz="1600" dirty="0">
              <a:gradFill>
                <a:gsLst>
                  <a:gs pos="68000">
                    <a:schemeClr val="accent1"/>
                  </a:gs>
                  <a:gs pos="23000">
                    <a:schemeClr val="accent2"/>
                  </a:gs>
                </a:gsLst>
                <a:lin ang="2700000" scaled="1"/>
              </a:gradFill>
              <a:latin typeface="Calibri" panose="020F0502020204030204" charset="0"/>
              <a:ea typeface="+mj-ea"/>
              <a:cs typeface="Calibri" panose="020F0502020204030204" charset="0"/>
              <a:sym typeface="+mn-lt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10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11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2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3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4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5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6.xml><?xml version="1.0" encoding="utf-8"?>
<p:tagLst xmlns:p="http://schemas.openxmlformats.org/presentationml/2006/main">
  <p:tag name="KSO_WM_DIAGRAM_VIRTUALLY_FRAME" val="{&quot;height&quot;:359.12272331814984,&quot;left&quot;:58.65,&quot;top&quot;:108.05639424643687,&quot;width&quot;:869.15}"/>
</p:tagLst>
</file>

<file path=ppt/tags/tag17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18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19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20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1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2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3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4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5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6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7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8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29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30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1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2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3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4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5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6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7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8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39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40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1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2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3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4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5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6.xml><?xml version="1.0" encoding="utf-8"?>
<p:tagLst xmlns:p="http://schemas.openxmlformats.org/presentationml/2006/main">
  <p:tag name="KSO_WM_DIAGRAM_VIRTUALLY_FRAME" val="{&quot;height&quot;:341.7,&quot;left&quot;:360.55,&quot;top&quot;:145.45,&quot;width&quot;:539.4831496062991}"/>
</p:tagLst>
</file>

<file path=ppt/tags/tag47.xml><?xml version="1.0" encoding="utf-8"?>
<p:tagLst xmlns:p="http://schemas.openxmlformats.org/presentationml/2006/main">
  <p:tag name="KSO_WPP_MARK_KEY" val="51c01f35-da64-4e7d-b1ed-0b17f6535ccb"/>
  <p:tag name="COMMONDATA" val="eyJoZGlkIjoiODliZWY4OTY0MGRkODE3MzUwYWNjNzJlOTZjZjEzOWIifQ=="/>
</p:tagLst>
</file>

<file path=ppt/tags/tag5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6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7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8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ags/tag9.xml><?xml version="1.0" encoding="utf-8"?>
<p:tagLst xmlns:p="http://schemas.openxmlformats.org/presentationml/2006/main">
  <p:tag name="KSO_WM_DIAGRAM_VIRTUALLY_FRAME" val="{&quot;height&quot;:412.7362829189175,&quot;left&quot;:58.65,&quot;top&quot;:108.05639424643687,&quot;width&quot;:869.15}"/>
</p:tagLst>
</file>

<file path=ppt/theme/theme1.xml><?xml version="1.0" encoding="utf-8"?>
<a:theme xmlns:a="http://schemas.openxmlformats.org/drawingml/2006/main" name="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6_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9_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2_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4_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5_Office 主题​​">
  <a:themeElements>
    <a:clrScheme name="自定义 214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4FE7"/>
      </a:accent1>
      <a:accent2>
        <a:srgbClr val="41FFED"/>
      </a:accent2>
      <a:accent3>
        <a:srgbClr val="FF4FE7"/>
      </a:accent3>
      <a:accent4>
        <a:srgbClr val="41FFED"/>
      </a:accent4>
      <a:accent5>
        <a:srgbClr val="FF4FE7"/>
      </a:accent5>
      <a:accent6>
        <a:srgbClr val="41FFED"/>
      </a:accent6>
      <a:hlink>
        <a:srgbClr val="0563C1"/>
      </a:hlink>
      <a:folHlink>
        <a:srgbClr val="954F72"/>
      </a:folHlink>
    </a:clrScheme>
    <a:fontScheme name="自定义 27">
      <a:majorFont>
        <a:latin typeface="Mona-Sans Black"/>
        <a:ea typeface="Mona-Sans Black"/>
        <a:cs typeface=""/>
      </a:majorFont>
      <a:minorFont>
        <a:latin typeface="Manrope SemiBold"/>
        <a:ea typeface="Manrope Semi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游ゴシック"/>
        <a:font script="Hang" typeface="맑은 고딕"/>
        <a:font script="Hans" typeface="Manrope SemiBold"/>
        <a:font script="Hant" typeface="新細明體"/>
        <a:font script="Arab" typeface="Manrope SemiBold"/>
        <a:font script="Hebr" typeface="Manrope Semi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anrope Semi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anrope SemiBold"/>
        <a:ea typeface=""/>
        <a:cs typeface=""/>
        <a:font script="Jpan" typeface="ＭＳ Ｐゴシック"/>
        <a:font script="Hang" typeface="맑은 고딕"/>
        <a:font script="Hans" typeface="Manrope SemiBold"/>
        <a:font script="Hant" typeface="新細明體"/>
        <a:font script="Arab" typeface="Manrope SemiBold"/>
        <a:font script="Hebr" typeface="Manrope Semi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anrope SemiBold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3645</Words>
  <Application>WPS Presentation</Application>
  <PresentationFormat>宽屏</PresentationFormat>
  <Paragraphs>243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SimSun</vt:lpstr>
      <vt:lpstr>Wingdings</vt:lpstr>
      <vt:lpstr>Manrope SemiBold</vt:lpstr>
      <vt:lpstr>Mona-Sans Black</vt:lpstr>
      <vt:lpstr>Calibri</vt:lpstr>
      <vt:lpstr>Microsoft YaHei</vt:lpstr>
      <vt:lpstr>Arial Unicode MS</vt:lpstr>
      <vt:lpstr>Office 主题​​</vt:lpstr>
      <vt:lpstr>6_Office 主题​​</vt:lpstr>
      <vt:lpstr>9_Office 主题​​</vt:lpstr>
      <vt:lpstr>12_Office 主题​​</vt:lpstr>
      <vt:lpstr>14_Office 主题​​</vt:lpstr>
      <vt:lpstr>15_Office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Rajeev Tiwari</cp:lastModifiedBy>
  <cp:revision>63</cp:revision>
  <dcterms:created xsi:type="dcterms:W3CDTF">2023-04-13T03:31:00Z</dcterms:created>
  <dcterms:modified xsi:type="dcterms:W3CDTF">2025-08-21T18:28:15Z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694A7670B92F4D17AD0264B0E54C075D_13</vt:lpwstr>
  </property>
  <property fmtid="{D5CDD505-2E9C-101B-9397-08002B2CF9AE}" pid="3" name="KSOProductBuildVer">
    <vt:lpwstr>1033-12.2.0.21931</vt:lpwstr>
  </property>
</Properties>
</file>

<file path=docProps/thumbnail.jpeg>
</file>